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9"/>
  </p:notesMasterIdLst>
  <p:handoutMasterIdLst>
    <p:handoutMasterId r:id="rId30"/>
  </p:handoutMasterIdLst>
  <p:sldIdLst>
    <p:sldId id="261" r:id="rId3"/>
    <p:sldId id="257" r:id="rId4"/>
    <p:sldId id="262" r:id="rId5"/>
    <p:sldId id="271" r:id="rId6"/>
    <p:sldId id="272" r:id="rId7"/>
    <p:sldId id="263" r:id="rId8"/>
    <p:sldId id="264" r:id="rId9"/>
    <p:sldId id="267"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6DF8"/>
    <a:srgbClr val="4B36EA"/>
    <a:srgbClr val="3A35A5"/>
    <a:srgbClr val="7EADF2"/>
    <a:srgbClr val="6A65CD"/>
    <a:srgbClr val="05126F"/>
    <a:srgbClr val="7B68EE"/>
    <a:srgbClr val="7671D1"/>
    <a:srgbClr val="5C57C9"/>
    <a:srgbClr val="081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127" d="100"/>
          <a:sy n="127" d="100"/>
        </p:scale>
        <p:origin x="144" y="486"/>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EBC3E0-2CCC-4E51-9263-B359CC6468E8}" type="doc">
      <dgm:prSet loTypeId="urn:microsoft.com/office/officeart/2008/layout/TitledPictureBlocks" loCatId="picture" qsTypeId="urn:microsoft.com/office/officeart/2005/8/quickstyle/simple1" qsCatId="simple" csTypeId="urn:microsoft.com/office/officeart/2005/8/colors/accent1_2" csCatId="accent1" phldr="1"/>
      <dgm:spPr/>
      <dgm:t>
        <a:bodyPr/>
        <a:lstStyle/>
        <a:p>
          <a:endParaRPr kumimoji="1" lang="ja-JP" altLang="en-US"/>
        </a:p>
      </dgm:t>
    </dgm:pt>
    <dgm:pt modelId="{43EBBFCF-B2CE-4887-AC13-95FA1ECCA9C6}">
      <dgm:prSet phldrT="[テキスト]"/>
      <dgm:spPr>
        <a:solidFill>
          <a:srgbClr val="3A35A5"/>
        </a:solidFill>
      </dgm:spPr>
      <dgm:t>
        <a:bodyPr/>
        <a:lstStyle/>
        <a:p>
          <a:r>
            <a:rPr kumimoji="1" lang="ja-JP" altLang="en-US" dirty="0" smtClean="0"/>
            <a:t>クレジット</a:t>
          </a:r>
          <a:endParaRPr kumimoji="1" lang="ja-JP" altLang="en-US" dirty="0"/>
        </a:p>
      </dgm:t>
    </dgm:pt>
    <dgm:pt modelId="{D3943E93-4810-40B6-8C10-18E27B1C7B4F}" type="parTrans" cxnId="{41A384FE-8380-4B18-8B02-E09AA9BF1D03}">
      <dgm:prSet/>
      <dgm:spPr/>
      <dgm:t>
        <a:bodyPr/>
        <a:lstStyle/>
        <a:p>
          <a:endParaRPr kumimoji="1" lang="ja-JP" altLang="en-US"/>
        </a:p>
      </dgm:t>
    </dgm:pt>
    <dgm:pt modelId="{28A90A1D-8B08-4B96-9DB8-89F1DF07A34C}" type="sibTrans" cxnId="{41A384FE-8380-4B18-8B02-E09AA9BF1D03}">
      <dgm:prSet/>
      <dgm:spPr/>
      <dgm:t>
        <a:bodyPr/>
        <a:lstStyle/>
        <a:p>
          <a:endParaRPr kumimoji="1" lang="ja-JP" altLang="en-US"/>
        </a:p>
      </dgm:t>
    </dgm:pt>
    <dgm:pt modelId="{40A7D9ED-76DA-4A81-88CB-A9B1441CD6C5}">
      <dgm:prSet phldrT="[テキスト]"/>
      <dgm:spPr>
        <a:solidFill>
          <a:srgbClr val="3A35A5"/>
        </a:solidFill>
      </dgm:spPr>
      <dgm:t>
        <a:bodyPr/>
        <a:lstStyle/>
        <a:p>
          <a:r>
            <a:rPr kumimoji="1" lang="ja-JP" altLang="en-US" dirty="0" smtClean="0"/>
            <a:t>販売</a:t>
          </a:r>
          <a:endParaRPr kumimoji="1" lang="ja-JP" altLang="en-US" dirty="0"/>
        </a:p>
      </dgm:t>
    </dgm:pt>
    <dgm:pt modelId="{EB5CF657-5E6B-45AD-9A65-D5FB4AD30C74}" type="parTrans" cxnId="{A25676D3-5F96-4A77-A304-5A406CB3BFB7}">
      <dgm:prSet/>
      <dgm:spPr/>
      <dgm:t>
        <a:bodyPr/>
        <a:lstStyle/>
        <a:p>
          <a:endParaRPr kumimoji="1" lang="ja-JP" altLang="en-US"/>
        </a:p>
      </dgm:t>
    </dgm:pt>
    <dgm:pt modelId="{D1F204FB-18F2-437E-B019-04248C702E65}" type="sibTrans" cxnId="{A25676D3-5F96-4A77-A304-5A406CB3BFB7}">
      <dgm:prSet/>
      <dgm:spPr/>
      <dgm:t>
        <a:bodyPr/>
        <a:lstStyle/>
        <a:p>
          <a:endParaRPr kumimoji="1" lang="ja-JP" altLang="en-US"/>
        </a:p>
      </dgm:t>
    </dgm:pt>
    <dgm:pt modelId="{8E7FC06D-756B-4C0D-AC5F-0A3E3C8FBFD1}">
      <dgm:prSet phldrT="[テキスト]"/>
      <dgm:spPr>
        <a:ln>
          <a:solidFill>
            <a:srgbClr val="6A65CD"/>
          </a:solidFill>
        </a:ln>
      </dgm:spPr>
      <dgm:t>
        <a:bodyPr/>
        <a:lstStyle/>
        <a:p>
          <a:r>
            <a:rPr kumimoji="1" lang="ja-JP" altLang="en-US" dirty="0" smtClean="0"/>
            <a:t>商品購入の立替払い</a:t>
          </a:r>
          <a:endParaRPr kumimoji="1" lang="ja-JP" altLang="en-US" dirty="0"/>
        </a:p>
      </dgm:t>
    </dgm:pt>
    <dgm:pt modelId="{C82C25CD-5FFF-4895-9E49-DF7D7715D894}" type="parTrans" cxnId="{F5FB99C2-99AB-4304-9A50-B91A0F5FF3BE}">
      <dgm:prSet/>
      <dgm:spPr/>
      <dgm:t>
        <a:bodyPr/>
        <a:lstStyle/>
        <a:p>
          <a:endParaRPr kumimoji="1" lang="ja-JP" altLang="en-US"/>
        </a:p>
      </dgm:t>
    </dgm:pt>
    <dgm:pt modelId="{FBDD0D44-EC07-49E1-AF13-376C881B9D72}" type="sibTrans" cxnId="{F5FB99C2-99AB-4304-9A50-B91A0F5FF3BE}">
      <dgm:prSet/>
      <dgm:spPr/>
      <dgm:t>
        <a:bodyPr/>
        <a:lstStyle/>
        <a:p>
          <a:endParaRPr kumimoji="1" lang="ja-JP" altLang="en-US"/>
        </a:p>
      </dgm:t>
    </dgm:pt>
    <dgm:pt modelId="{A8ECA176-E16D-4E86-9354-6E0B84E1455C}">
      <dgm:prSet phldrT="[テキスト]"/>
      <dgm:spPr>
        <a:solidFill>
          <a:srgbClr val="3A35A5"/>
        </a:solidFill>
      </dgm:spPr>
      <dgm:t>
        <a:bodyPr/>
        <a:lstStyle/>
        <a:p>
          <a:r>
            <a:rPr kumimoji="1" lang="ja-JP" altLang="en-US" dirty="0" smtClean="0"/>
            <a:t>金融</a:t>
          </a:r>
          <a:endParaRPr kumimoji="1" lang="ja-JP" altLang="en-US" dirty="0"/>
        </a:p>
      </dgm:t>
    </dgm:pt>
    <dgm:pt modelId="{EF61C0FD-E04E-4984-B4D3-003703CBC644}" type="parTrans" cxnId="{D9006243-D112-47CC-AEC2-F4D86C693B80}">
      <dgm:prSet/>
      <dgm:spPr/>
      <dgm:t>
        <a:bodyPr/>
        <a:lstStyle/>
        <a:p>
          <a:endParaRPr kumimoji="1" lang="ja-JP" altLang="en-US"/>
        </a:p>
      </dgm:t>
    </dgm:pt>
    <dgm:pt modelId="{B16E27BC-23E9-4CE1-BCB3-05AFEB55B296}" type="sibTrans" cxnId="{D9006243-D112-47CC-AEC2-F4D86C693B80}">
      <dgm:prSet/>
      <dgm:spPr/>
      <dgm:t>
        <a:bodyPr/>
        <a:lstStyle/>
        <a:p>
          <a:endParaRPr kumimoji="1" lang="ja-JP" altLang="en-US"/>
        </a:p>
      </dgm:t>
    </dgm:pt>
    <dgm:pt modelId="{C7760C26-5AD6-442E-932E-5B4A990B2E25}">
      <dgm:prSet phldrT="[テキスト]"/>
      <dgm:spPr>
        <a:ln>
          <a:solidFill>
            <a:srgbClr val="6A65CD"/>
          </a:solidFill>
        </a:ln>
      </dgm:spPr>
      <dgm:t>
        <a:bodyPr/>
        <a:lstStyle/>
        <a:p>
          <a:r>
            <a:rPr kumimoji="1" lang="ja-JP" altLang="en-US" dirty="0" smtClean="0"/>
            <a:t>お金を借りる</a:t>
          </a:r>
          <a:endParaRPr kumimoji="1" lang="ja-JP" altLang="en-US" dirty="0"/>
        </a:p>
      </dgm:t>
    </dgm:pt>
    <dgm:pt modelId="{29878E63-2BCF-442A-A9AE-9EFC36C24E7B}" type="parTrans" cxnId="{9FF30322-B3BB-4D2E-9B6D-3A3838B8C661}">
      <dgm:prSet/>
      <dgm:spPr/>
      <dgm:t>
        <a:bodyPr/>
        <a:lstStyle/>
        <a:p>
          <a:endParaRPr kumimoji="1" lang="ja-JP" altLang="en-US"/>
        </a:p>
      </dgm:t>
    </dgm:pt>
    <dgm:pt modelId="{1BDBC55C-66A3-475F-AD74-EEAED417A47A}" type="sibTrans" cxnId="{9FF30322-B3BB-4D2E-9B6D-3A3838B8C661}">
      <dgm:prSet/>
      <dgm:spPr/>
      <dgm:t>
        <a:bodyPr/>
        <a:lstStyle/>
        <a:p>
          <a:endParaRPr kumimoji="1" lang="ja-JP" altLang="en-US"/>
        </a:p>
      </dgm:t>
    </dgm:pt>
    <dgm:pt modelId="{E23F68E6-E94D-45C4-A01B-53B2701C529C}" type="pres">
      <dgm:prSet presAssocID="{69EBC3E0-2CCC-4E51-9263-B359CC6468E8}" presName="rootNode" presStyleCnt="0">
        <dgm:presLayoutVars>
          <dgm:chMax/>
          <dgm:chPref/>
          <dgm:dir/>
          <dgm:animLvl val="lvl"/>
        </dgm:presLayoutVars>
      </dgm:prSet>
      <dgm:spPr/>
      <dgm:t>
        <a:bodyPr/>
        <a:lstStyle/>
        <a:p>
          <a:endParaRPr kumimoji="1" lang="ja-JP" altLang="en-US"/>
        </a:p>
      </dgm:t>
    </dgm:pt>
    <dgm:pt modelId="{46013C0B-3204-45D1-AFE3-B445D19A4F57}" type="pres">
      <dgm:prSet presAssocID="{43EBBFCF-B2CE-4887-AC13-95FA1ECCA9C6}" presName="composite" presStyleCnt="0"/>
      <dgm:spPr/>
    </dgm:pt>
    <dgm:pt modelId="{A542A181-3152-435D-915F-1DCE939B00D6}" type="pres">
      <dgm:prSet presAssocID="{43EBBFCF-B2CE-4887-AC13-95FA1ECCA9C6}" presName="ParentText" presStyleLbl="node1" presStyleIdx="0" presStyleCnt="3" custLinFactY="-23777" custLinFactNeighborX="-462" custLinFactNeighborY="-100000">
        <dgm:presLayoutVars>
          <dgm:chMax val="1"/>
          <dgm:chPref val="1"/>
          <dgm:bulletEnabled val="1"/>
        </dgm:presLayoutVars>
      </dgm:prSet>
      <dgm:spPr/>
      <dgm:t>
        <a:bodyPr/>
        <a:lstStyle/>
        <a:p>
          <a:endParaRPr kumimoji="1" lang="ja-JP" altLang="en-US"/>
        </a:p>
      </dgm:t>
    </dgm:pt>
    <dgm:pt modelId="{784E9162-0B28-42AE-B03E-46310AEE7C82}" type="pres">
      <dgm:prSet presAssocID="{43EBBFCF-B2CE-4887-AC13-95FA1ECCA9C6}" presName="Image" presStyleLbl="bgImgPlace1" presStyleIdx="0" presStyleCnt="3" custScaleX="100067" custScaleY="25935" custLinFactNeighborX="-39" custLinFactNeighborY="-59880"/>
      <dgm:spPr>
        <a:solidFill>
          <a:srgbClr val="7B68EE">
            <a:alpha val="60000"/>
          </a:srgbClr>
        </a:solidFill>
      </dgm:spPr>
    </dgm:pt>
    <dgm:pt modelId="{C9BD6F75-90FA-4CAC-BA32-2D9B09F55AC3}" type="pres">
      <dgm:prSet presAssocID="{43EBBFCF-B2CE-4887-AC13-95FA1ECCA9C6}" presName="ChildText" presStyleLbl="fgAcc1" presStyleIdx="0" presStyleCnt="2" custLinFactNeighborX="-45303" custLinFactNeighborY="-5759">
        <dgm:presLayoutVars>
          <dgm:chMax val="0"/>
          <dgm:chPref val="0"/>
          <dgm:bulletEnabled val="1"/>
        </dgm:presLayoutVars>
      </dgm:prSet>
      <dgm:spPr/>
      <dgm:t>
        <a:bodyPr/>
        <a:lstStyle/>
        <a:p>
          <a:endParaRPr kumimoji="1" lang="ja-JP" altLang="en-US"/>
        </a:p>
      </dgm:t>
    </dgm:pt>
    <dgm:pt modelId="{34225E8A-A9C1-4492-9B3B-60FCB7FDD9EE}" type="pres">
      <dgm:prSet presAssocID="{28A90A1D-8B08-4B96-9DB8-89F1DF07A34C}" presName="sibTrans" presStyleCnt="0"/>
      <dgm:spPr/>
    </dgm:pt>
    <dgm:pt modelId="{AF7CC479-4DC1-4D21-AA2F-AF01B178ADA8}" type="pres">
      <dgm:prSet presAssocID="{40A7D9ED-76DA-4A81-88CB-A9B1441CD6C5}" presName="composite" presStyleCnt="0"/>
      <dgm:spPr/>
    </dgm:pt>
    <dgm:pt modelId="{D1A58653-4405-42EC-95AE-6388E4B42F7F}" type="pres">
      <dgm:prSet presAssocID="{40A7D9ED-76DA-4A81-88CB-A9B1441CD6C5}" presName="ParentText" presStyleLbl="node1" presStyleIdx="1" presStyleCnt="3" custLinFactY="-69702" custLinFactNeighborX="42964" custLinFactNeighborY="-100000">
        <dgm:presLayoutVars>
          <dgm:chMax val="1"/>
          <dgm:chPref val="1"/>
          <dgm:bulletEnabled val="1"/>
        </dgm:presLayoutVars>
      </dgm:prSet>
      <dgm:spPr/>
      <dgm:t>
        <a:bodyPr/>
        <a:lstStyle/>
        <a:p>
          <a:endParaRPr kumimoji="1" lang="ja-JP" altLang="en-US"/>
        </a:p>
      </dgm:t>
    </dgm:pt>
    <dgm:pt modelId="{9667461D-8D76-4F39-A276-6F177B36995F}" type="pres">
      <dgm:prSet presAssocID="{40A7D9ED-76DA-4A81-88CB-A9B1441CD6C5}" presName="Image" presStyleLbl="bgImgPlace1" presStyleIdx="1" presStyleCnt="3" custScaleY="25895" custLinFactNeighborX="42964" custLinFactNeighborY="-65939"/>
      <dgm:spPr>
        <a:solidFill>
          <a:srgbClr val="7B68EE">
            <a:alpha val="60000"/>
          </a:srgbClr>
        </a:solidFill>
      </dgm:spPr>
    </dgm:pt>
    <dgm:pt modelId="{D8D4BAB0-D8EC-4429-B09B-BFAB62262140}" type="pres">
      <dgm:prSet presAssocID="{40A7D9ED-76DA-4A81-88CB-A9B1441CD6C5}" presName="ChildText" presStyleLbl="fgAcc1" presStyleIdx="0" presStyleCnt="2" custScaleX="228446" custScaleY="37853" custLinFactNeighborX="100" custLinFactNeighborY="-96675">
        <dgm:presLayoutVars>
          <dgm:chMax val="0"/>
          <dgm:chPref val="0"/>
          <dgm:bulletEnabled val="1"/>
        </dgm:presLayoutVars>
      </dgm:prSet>
      <dgm:spPr/>
      <dgm:t>
        <a:bodyPr/>
        <a:lstStyle/>
        <a:p>
          <a:endParaRPr kumimoji="1" lang="ja-JP" altLang="en-US"/>
        </a:p>
      </dgm:t>
    </dgm:pt>
    <dgm:pt modelId="{DF3042F9-76E5-4C43-A680-2C557AD692DA}" type="pres">
      <dgm:prSet presAssocID="{D1F204FB-18F2-437E-B019-04248C702E65}" presName="sibTrans" presStyleCnt="0"/>
      <dgm:spPr/>
    </dgm:pt>
    <dgm:pt modelId="{F1A6299B-9025-4D29-B271-C463132E1705}" type="pres">
      <dgm:prSet presAssocID="{A8ECA176-E16D-4E86-9354-6E0B84E1455C}" presName="composite" presStyleCnt="0"/>
      <dgm:spPr/>
    </dgm:pt>
    <dgm:pt modelId="{31852D08-6F4F-4613-AF5A-6121A9453944}" type="pres">
      <dgm:prSet presAssocID="{A8ECA176-E16D-4E86-9354-6E0B84E1455C}" presName="ParentText" presStyleLbl="node1" presStyleIdx="2" presStyleCnt="3" custLinFactX="18827" custLinFactY="-200000" custLinFactNeighborX="100000" custLinFactNeighborY="-212831">
        <dgm:presLayoutVars>
          <dgm:chMax val="1"/>
          <dgm:chPref val="1"/>
          <dgm:bulletEnabled val="1"/>
        </dgm:presLayoutVars>
      </dgm:prSet>
      <dgm:spPr/>
      <dgm:t>
        <a:bodyPr/>
        <a:lstStyle/>
        <a:p>
          <a:endParaRPr kumimoji="1" lang="ja-JP" altLang="en-US"/>
        </a:p>
      </dgm:t>
    </dgm:pt>
    <dgm:pt modelId="{DFCCB5A6-AD02-48CB-8D18-A2CAB0AA77A0}" type="pres">
      <dgm:prSet presAssocID="{A8ECA176-E16D-4E86-9354-6E0B84E1455C}" presName="Image" presStyleLbl="bgImgPlace1" presStyleIdx="2" presStyleCnt="3" custScaleY="25960" custLinFactX="18843" custLinFactY="-10370" custLinFactNeighborX="100000" custLinFactNeighborY="-100000"/>
      <dgm:spPr>
        <a:solidFill>
          <a:srgbClr val="7B68EE">
            <a:alpha val="60000"/>
          </a:srgbClr>
        </a:solidFill>
      </dgm:spPr>
    </dgm:pt>
    <dgm:pt modelId="{D5195D09-5800-4E30-87A3-F2BC90F892A5}" type="pres">
      <dgm:prSet presAssocID="{A8ECA176-E16D-4E86-9354-6E0B84E1455C}" presName="ChildText" presStyleLbl="fgAcc1" presStyleIdx="1" presStyleCnt="2" custScaleX="228555" custScaleY="37833" custLinFactX="58688" custLinFactY="-72778" custLinFactNeighborX="100000" custLinFactNeighborY="-100000">
        <dgm:presLayoutVars>
          <dgm:chMax val="0"/>
          <dgm:chPref val="0"/>
          <dgm:bulletEnabled val="1"/>
        </dgm:presLayoutVars>
      </dgm:prSet>
      <dgm:spPr/>
      <dgm:t>
        <a:bodyPr/>
        <a:lstStyle/>
        <a:p>
          <a:endParaRPr kumimoji="1" lang="ja-JP" altLang="en-US"/>
        </a:p>
      </dgm:t>
    </dgm:pt>
  </dgm:ptLst>
  <dgm:cxnLst>
    <dgm:cxn modelId="{9C07A0D3-F5CD-4E35-8D33-AA0C1F5ADCB3}" type="presOf" srcId="{43EBBFCF-B2CE-4887-AC13-95FA1ECCA9C6}" destId="{A542A181-3152-435D-915F-1DCE939B00D6}" srcOrd="0" destOrd="0" presId="urn:microsoft.com/office/officeart/2008/layout/TitledPictureBlocks"/>
    <dgm:cxn modelId="{F5FB99C2-99AB-4304-9A50-B91A0F5FF3BE}" srcId="{40A7D9ED-76DA-4A81-88CB-A9B1441CD6C5}" destId="{8E7FC06D-756B-4C0D-AC5F-0A3E3C8FBFD1}" srcOrd="0" destOrd="0" parTransId="{C82C25CD-5FFF-4895-9E49-DF7D7715D894}" sibTransId="{FBDD0D44-EC07-49E1-AF13-376C881B9D72}"/>
    <dgm:cxn modelId="{A25676D3-5F96-4A77-A304-5A406CB3BFB7}" srcId="{69EBC3E0-2CCC-4E51-9263-B359CC6468E8}" destId="{40A7D9ED-76DA-4A81-88CB-A9B1441CD6C5}" srcOrd="1" destOrd="0" parTransId="{EB5CF657-5E6B-45AD-9A65-D5FB4AD30C74}" sibTransId="{D1F204FB-18F2-437E-B019-04248C702E65}"/>
    <dgm:cxn modelId="{E785AF85-5BB2-4213-92C2-FE9780003602}" type="presOf" srcId="{8E7FC06D-756B-4C0D-AC5F-0A3E3C8FBFD1}" destId="{D8D4BAB0-D8EC-4429-B09B-BFAB62262140}" srcOrd="0" destOrd="0" presId="urn:microsoft.com/office/officeart/2008/layout/TitledPictureBlocks"/>
    <dgm:cxn modelId="{A107B45D-C602-4165-91BE-5C949F2F8BD6}" type="presOf" srcId="{C7760C26-5AD6-442E-932E-5B4A990B2E25}" destId="{D5195D09-5800-4E30-87A3-F2BC90F892A5}" srcOrd="0" destOrd="0" presId="urn:microsoft.com/office/officeart/2008/layout/TitledPictureBlocks"/>
    <dgm:cxn modelId="{47D83660-0660-48F2-9F62-0E880F8AD159}" type="presOf" srcId="{69EBC3E0-2CCC-4E51-9263-B359CC6468E8}" destId="{E23F68E6-E94D-45C4-A01B-53B2701C529C}" srcOrd="0" destOrd="0" presId="urn:microsoft.com/office/officeart/2008/layout/TitledPictureBlocks"/>
    <dgm:cxn modelId="{D9006243-D112-47CC-AEC2-F4D86C693B80}" srcId="{69EBC3E0-2CCC-4E51-9263-B359CC6468E8}" destId="{A8ECA176-E16D-4E86-9354-6E0B84E1455C}" srcOrd="2" destOrd="0" parTransId="{EF61C0FD-E04E-4984-B4D3-003703CBC644}" sibTransId="{B16E27BC-23E9-4CE1-BCB3-05AFEB55B296}"/>
    <dgm:cxn modelId="{9FF30322-B3BB-4D2E-9B6D-3A3838B8C661}" srcId="{A8ECA176-E16D-4E86-9354-6E0B84E1455C}" destId="{C7760C26-5AD6-442E-932E-5B4A990B2E25}" srcOrd="0" destOrd="0" parTransId="{29878E63-2BCF-442A-A9AE-9EFC36C24E7B}" sibTransId="{1BDBC55C-66A3-475F-AD74-EEAED417A47A}"/>
    <dgm:cxn modelId="{0870CC3B-05C8-40F2-B720-8F444BC18338}" type="presOf" srcId="{40A7D9ED-76DA-4A81-88CB-A9B1441CD6C5}" destId="{D1A58653-4405-42EC-95AE-6388E4B42F7F}" srcOrd="0" destOrd="0" presId="urn:microsoft.com/office/officeart/2008/layout/TitledPictureBlocks"/>
    <dgm:cxn modelId="{41A384FE-8380-4B18-8B02-E09AA9BF1D03}" srcId="{69EBC3E0-2CCC-4E51-9263-B359CC6468E8}" destId="{43EBBFCF-B2CE-4887-AC13-95FA1ECCA9C6}" srcOrd="0" destOrd="0" parTransId="{D3943E93-4810-40B6-8C10-18E27B1C7B4F}" sibTransId="{28A90A1D-8B08-4B96-9DB8-89F1DF07A34C}"/>
    <dgm:cxn modelId="{AD4894E2-88D1-4E3F-B559-2C691C64D836}" type="presOf" srcId="{A8ECA176-E16D-4E86-9354-6E0B84E1455C}" destId="{31852D08-6F4F-4613-AF5A-6121A9453944}" srcOrd="0" destOrd="0" presId="urn:microsoft.com/office/officeart/2008/layout/TitledPictureBlocks"/>
    <dgm:cxn modelId="{B578B954-0631-44C4-B800-4F403B9150AE}" type="presParOf" srcId="{E23F68E6-E94D-45C4-A01B-53B2701C529C}" destId="{46013C0B-3204-45D1-AFE3-B445D19A4F57}" srcOrd="0" destOrd="0" presId="urn:microsoft.com/office/officeart/2008/layout/TitledPictureBlocks"/>
    <dgm:cxn modelId="{BF6B9105-1C7B-4171-A9C5-754444DC0260}" type="presParOf" srcId="{46013C0B-3204-45D1-AFE3-B445D19A4F57}" destId="{A542A181-3152-435D-915F-1DCE939B00D6}" srcOrd="0" destOrd="0" presId="urn:microsoft.com/office/officeart/2008/layout/TitledPictureBlocks"/>
    <dgm:cxn modelId="{3C731EB9-8AF0-4A0D-B5B0-5A38D886B8A1}" type="presParOf" srcId="{46013C0B-3204-45D1-AFE3-B445D19A4F57}" destId="{784E9162-0B28-42AE-B03E-46310AEE7C82}" srcOrd="1" destOrd="0" presId="urn:microsoft.com/office/officeart/2008/layout/TitledPictureBlocks"/>
    <dgm:cxn modelId="{53D6AD3B-1F38-4DD7-B8E7-663274E43D90}" type="presParOf" srcId="{46013C0B-3204-45D1-AFE3-B445D19A4F57}" destId="{C9BD6F75-90FA-4CAC-BA32-2D9B09F55AC3}" srcOrd="2" destOrd="0" presId="urn:microsoft.com/office/officeart/2008/layout/TitledPictureBlocks"/>
    <dgm:cxn modelId="{4CAEEA31-D599-45AC-9D06-76FF12151A4C}" type="presParOf" srcId="{E23F68E6-E94D-45C4-A01B-53B2701C529C}" destId="{34225E8A-A9C1-4492-9B3B-60FCB7FDD9EE}" srcOrd="1" destOrd="0" presId="urn:microsoft.com/office/officeart/2008/layout/TitledPictureBlocks"/>
    <dgm:cxn modelId="{EA7C3D62-5424-48E9-92F1-88A0E8E8A390}" type="presParOf" srcId="{E23F68E6-E94D-45C4-A01B-53B2701C529C}" destId="{AF7CC479-4DC1-4D21-AA2F-AF01B178ADA8}" srcOrd="2" destOrd="0" presId="urn:microsoft.com/office/officeart/2008/layout/TitledPictureBlocks"/>
    <dgm:cxn modelId="{8810CD10-F898-407D-A4A4-27D11FF1268C}" type="presParOf" srcId="{AF7CC479-4DC1-4D21-AA2F-AF01B178ADA8}" destId="{D1A58653-4405-42EC-95AE-6388E4B42F7F}" srcOrd="0" destOrd="0" presId="urn:microsoft.com/office/officeart/2008/layout/TitledPictureBlocks"/>
    <dgm:cxn modelId="{E8EC24B3-653B-4E1E-82B8-E37C5B045229}" type="presParOf" srcId="{AF7CC479-4DC1-4D21-AA2F-AF01B178ADA8}" destId="{9667461D-8D76-4F39-A276-6F177B36995F}" srcOrd="1" destOrd="0" presId="urn:microsoft.com/office/officeart/2008/layout/TitledPictureBlocks"/>
    <dgm:cxn modelId="{8275BA6B-5AD3-4FEC-80E7-F8F6D07B88DE}" type="presParOf" srcId="{AF7CC479-4DC1-4D21-AA2F-AF01B178ADA8}" destId="{D8D4BAB0-D8EC-4429-B09B-BFAB62262140}" srcOrd="2" destOrd="0" presId="urn:microsoft.com/office/officeart/2008/layout/TitledPictureBlocks"/>
    <dgm:cxn modelId="{CAFE0B13-3175-4A1A-A94A-061A9E69D527}" type="presParOf" srcId="{E23F68E6-E94D-45C4-A01B-53B2701C529C}" destId="{DF3042F9-76E5-4C43-A680-2C557AD692DA}" srcOrd="3" destOrd="0" presId="urn:microsoft.com/office/officeart/2008/layout/TitledPictureBlocks"/>
    <dgm:cxn modelId="{3445E84D-6016-490B-AD56-B4409C425416}" type="presParOf" srcId="{E23F68E6-E94D-45C4-A01B-53B2701C529C}" destId="{F1A6299B-9025-4D29-B271-C463132E1705}" srcOrd="4" destOrd="0" presId="urn:microsoft.com/office/officeart/2008/layout/TitledPictureBlocks"/>
    <dgm:cxn modelId="{E397EDB5-3E95-45D6-9379-1D92A43A44BE}" type="presParOf" srcId="{F1A6299B-9025-4D29-B271-C463132E1705}" destId="{31852D08-6F4F-4613-AF5A-6121A9453944}" srcOrd="0" destOrd="0" presId="urn:microsoft.com/office/officeart/2008/layout/TitledPictureBlocks"/>
    <dgm:cxn modelId="{AF4D03DC-04EF-4F84-86CE-F4CC03DE9DE9}" type="presParOf" srcId="{F1A6299B-9025-4D29-B271-C463132E1705}" destId="{DFCCB5A6-AD02-48CB-8D18-A2CAB0AA77A0}" srcOrd="1" destOrd="0" presId="urn:microsoft.com/office/officeart/2008/layout/TitledPictureBlocks"/>
    <dgm:cxn modelId="{7A8C196F-7338-4308-A2B6-92944047DAEA}" type="presParOf" srcId="{F1A6299B-9025-4D29-B271-C463132E1705}" destId="{D5195D09-5800-4E30-87A3-F2BC90F892A5}" srcOrd="2" destOrd="0" presId="urn:microsoft.com/office/officeart/2008/layout/Titled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EBC3E0-2CCC-4E51-9263-B359CC6468E8}" type="doc">
      <dgm:prSet loTypeId="urn:microsoft.com/office/officeart/2008/layout/TitledPictureBlocks" loCatId="picture" qsTypeId="urn:microsoft.com/office/officeart/2005/8/quickstyle/simple1" qsCatId="simple" csTypeId="urn:microsoft.com/office/officeart/2005/8/colors/accent1_2" csCatId="accent1" phldr="1"/>
      <dgm:spPr/>
      <dgm:t>
        <a:bodyPr/>
        <a:lstStyle/>
        <a:p>
          <a:endParaRPr kumimoji="1" lang="ja-JP" altLang="en-US"/>
        </a:p>
      </dgm:t>
    </dgm:pt>
    <dgm:pt modelId="{43EBBFCF-B2CE-4887-AC13-95FA1ECCA9C6}">
      <dgm:prSet phldrT="[テキスト]" custT="1"/>
      <dgm:spPr>
        <a:solidFill>
          <a:srgbClr val="3A35A5"/>
        </a:solidFill>
      </dgm:spPr>
      <dgm:t>
        <a:bodyPr/>
        <a:lstStyle/>
        <a:p>
          <a:r>
            <a:rPr kumimoji="1" lang="ja-JP" altLang="en-US" sz="1500" dirty="0" smtClean="0"/>
            <a:t>販売</a:t>
          </a:r>
          <a:endParaRPr kumimoji="1" lang="ja-JP" altLang="en-US" sz="1500" dirty="0"/>
        </a:p>
      </dgm:t>
    </dgm:pt>
    <dgm:pt modelId="{D3943E93-4810-40B6-8C10-18E27B1C7B4F}" type="parTrans" cxnId="{41A384FE-8380-4B18-8B02-E09AA9BF1D03}">
      <dgm:prSet/>
      <dgm:spPr/>
      <dgm:t>
        <a:bodyPr/>
        <a:lstStyle/>
        <a:p>
          <a:endParaRPr kumimoji="1" lang="ja-JP" altLang="en-US"/>
        </a:p>
      </dgm:t>
    </dgm:pt>
    <dgm:pt modelId="{28A90A1D-8B08-4B96-9DB8-89F1DF07A34C}" type="sibTrans" cxnId="{41A384FE-8380-4B18-8B02-E09AA9BF1D03}">
      <dgm:prSet/>
      <dgm:spPr/>
      <dgm:t>
        <a:bodyPr/>
        <a:lstStyle/>
        <a:p>
          <a:endParaRPr kumimoji="1" lang="ja-JP" altLang="en-US"/>
        </a:p>
      </dgm:t>
    </dgm:pt>
    <dgm:pt modelId="{40A7D9ED-76DA-4A81-88CB-A9B1441CD6C5}">
      <dgm:prSet phldrT="[テキスト]" custT="1"/>
      <dgm:spPr>
        <a:solidFill>
          <a:srgbClr val="3A35A5"/>
        </a:solidFill>
      </dgm:spPr>
      <dgm:t>
        <a:bodyPr/>
        <a:lstStyle/>
        <a:p>
          <a:r>
            <a:rPr kumimoji="1" lang="ja-JP" altLang="en-US" sz="1500" dirty="0" smtClean="0"/>
            <a:t>個品の立替払契約</a:t>
          </a:r>
          <a:endParaRPr kumimoji="1" lang="ja-JP" altLang="en-US" sz="1500" dirty="0"/>
        </a:p>
      </dgm:t>
    </dgm:pt>
    <dgm:pt modelId="{EB5CF657-5E6B-45AD-9A65-D5FB4AD30C74}" type="parTrans" cxnId="{A25676D3-5F96-4A77-A304-5A406CB3BFB7}">
      <dgm:prSet/>
      <dgm:spPr/>
      <dgm:t>
        <a:bodyPr/>
        <a:lstStyle/>
        <a:p>
          <a:endParaRPr kumimoji="1" lang="ja-JP" altLang="en-US"/>
        </a:p>
      </dgm:t>
    </dgm:pt>
    <dgm:pt modelId="{D1F204FB-18F2-437E-B019-04248C702E65}" type="sibTrans" cxnId="{A25676D3-5F96-4A77-A304-5A406CB3BFB7}">
      <dgm:prSet/>
      <dgm:spPr/>
      <dgm:t>
        <a:bodyPr/>
        <a:lstStyle/>
        <a:p>
          <a:endParaRPr kumimoji="1" lang="ja-JP" altLang="en-US"/>
        </a:p>
      </dgm:t>
    </dgm:pt>
    <dgm:pt modelId="{8E7FC06D-756B-4C0D-AC5F-0A3E3C8FBFD1}">
      <dgm:prSet phldrT="[テキスト]" custT="1"/>
      <dgm:spPr>
        <a:ln>
          <a:solidFill>
            <a:srgbClr val="6A65CD"/>
          </a:solidFill>
        </a:ln>
      </dgm:spPr>
      <dgm:t>
        <a:bodyPr/>
        <a:lstStyle/>
        <a:p>
          <a:r>
            <a:rPr kumimoji="1" lang="ja-JP" altLang="en-US" sz="1800" dirty="0" smtClean="0"/>
            <a:t>ショッピングクレジット</a:t>
          </a:r>
          <a:endParaRPr kumimoji="1" lang="ja-JP" altLang="en-US" sz="1800" dirty="0"/>
        </a:p>
      </dgm:t>
    </dgm:pt>
    <dgm:pt modelId="{C82C25CD-5FFF-4895-9E49-DF7D7715D894}" type="parTrans" cxnId="{F5FB99C2-99AB-4304-9A50-B91A0F5FF3BE}">
      <dgm:prSet/>
      <dgm:spPr/>
      <dgm:t>
        <a:bodyPr/>
        <a:lstStyle/>
        <a:p>
          <a:endParaRPr kumimoji="1" lang="ja-JP" altLang="en-US"/>
        </a:p>
      </dgm:t>
    </dgm:pt>
    <dgm:pt modelId="{FBDD0D44-EC07-49E1-AF13-376C881B9D72}" type="sibTrans" cxnId="{F5FB99C2-99AB-4304-9A50-B91A0F5FF3BE}">
      <dgm:prSet/>
      <dgm:spPr/>
      <dgm:t>
        <a:bodyPr/>
        <a:lstStyle/>
        <a:p>
          <a:endParaRPr kumimoji="1" lang="ja-JP" altLang="en-US"/>
        </a:p>
      </dgm:t>
    </dgm:pt>
    <dgm:pt modelId="{A8ECA176-E16D-4E86-9354-6E0B84E1455C}">
      <dgm:prSet phldrT="[テキスト]" custT="1"/>
      <dgm:spPr>
        <a:solidFill>
          <a:srgbClr val="3A35A5"/>
        </a:solidFill>
      </dgm:spPr>
      <dgm:t>
        <a:bodyPr/>
        <a:lstStyle/>
        <a:p>
          <a:r>
            <a:rPr kumimoji="1" lang="ja-JP" altLang="en-US" sz="1500" dirty="0" smtClean="0"/>
            <a:t>包括型カード契約</a:t>
          </a:r>
          <a:endParaRPr kumimoji="1" lang="ja-JP" altLang="en-US" sz="1500" dirty="0"/>
        </a:p>
      </dgm:t>
    </dgm:pt>
    <dgm:pt modelId="{EF61C0FD-E04E-4984-B4D3-003703CBC644}" type="parTrans" cxnId="{D9006243-D112-47CC-AEC2-F4D86C693B80}">
      <dgm:prSet/>
      <dgm:spPr/>
      <dgm:t>
        <a:bodyPr/>
        <a:lstStyle/>
        <a:p>
          <a:endParaRPr kumimoji="1" lang="ja-JP" altLang="en-US"/>
        </a:p>
      </dgm:t>
    </dgm:pt>
    <dgm:pt modelId="{B16E27BC-23E9-4CE1-BCB3-05AFEB55B296}" type="sibTrans" cxnId="{D9006243-D112-47CC-AEC2-F4D86C693B80}">
      <dgm:prSet/>
      <dgm:spPr/>
      <dgm:t>
        <a:bodyPr/>
        <a:lstStyle/>
        <a:p>
          <a:endParaRPr kumimoji="1" lang="ja-JP" altLang="en-US"/>
        </a:p>
      </dgm:t>
    </dgm:pt>
    <dgm:pt modelId="{C7760C26-5AD6-442E-932E-5B4A990B2E25}">
      <dgm:prSet phldrT="[テキスト]" custT="1"/>
      <dgm:spPr>
        <a:ln>
          <a:solidFill>
            <a:srgbClr val="6A65CD"/>
          </a:solidFill>
        </a:ln>
      </dgm:spPr>
      <dgm:t>
        <a:bodyPr/>
        <a:lstStyle/>
        <a:p>
          <a:r>
            <a:rPr kumimoji="1" lang="ja-JP" altLang="en-US" sz="1800" dirty="0" smtClean="0"/>
            <a:t>カードショッピングクレジット</a:t>
          </a:r>
          <a:endParaRPr kumimoji="1" lang="ja-JP" altLang="en-US" sz="1800" dirty="0"/>
        </a:p>
      </dgm:t>
    </dgm:pt>
    <dgm:pt modelId="{29878E63-2BCF-442A-A9AE-9EFC36C24E7B}" type="parTrans" cxnId="{9FF30322-B3BB-4D2E-9B6D-3A3838B8C661}">
      <dgm:prSet/>
      <dgm:spPr/>
      <dgm:t>
        <a:bodyPr/>
        <a:lstStyle/>
        <a:p>
          <a:endParaRPr kumimoji="1" lang="ja-JP" altLang="en-US"/>
        </a:p>
      </dgm:t>
    </dgm:pt>
    <dgm:pt modelId="{1BDBC55C-66A3-475F-AD74-EEAED417A47A}" type="sibTrans" cxnId="{9FF30322-B3BB-4D2E-9B6D-3A3838B8C661}">
      <dgm:prSet/>
      <dgm:spPr/>
      <dgm:t>
        <a:bodyPr/>
        <a:lstStyle/>
        <a:p>
          <a:endParaRPr kumimoji="1" lang="ja-JP" altLang="en-US"/>
        </a:p>
      </dgm:t>
    </dgm:pt>
    <dgm:pt modelId="{A8F171B0-419E-43A0-9F7E-01D70CE1B125}">
      <dgm:prSet phldrT="[テキスト]" custT="1"/>
      <dgm:spPr>
        <a:solidFill>
          <a:srgbClr val="3A35A5"/>
        </a:solidFill>
      </dgm:spPr>
      <dgm:t>
        <a:bodyPr/>
        <a:lstStyle/>
        <a:p>
          <a:r>
            <a:rPr kumimoji="1" lang="ja-JP" altLang="en-US" sz="1500" dirty="0" smtClean="0"/>
            <a:t>融資</a:t>
          </a:r>
          <a:endParaRPr kumimoji="1" lang="ja-JP" altLang="en-US" sz="1500" dirty="0"/>
        </a:p>
      </dgm:t>
    </dgm:pt>
    <dgm:pt modelId="{96DED3BE-5033-4C60-B581-7A6286E6306B}" type="parTrans" cxnId="{968E63D3-603F-4DFA-B983-D298A8D2C2A2}">
      <dgm:prSet/>
      <dgm:spPr/>
      <dgm:t>
        <a:bodyPr/>
        <a:lstStyle/>
        <a:p>
          <a:endParaRPr kumimoji="1" lang="ja-JP" altLang="en-US"/>
        </a:p>
      </dgm:t>
    </dgm:pt>
    <dgm:pt modelId="{63EA9E1E-3E27-423A-8E84-A6F497BA1744}" type="sibTrans" cxnId="{968E63D3-603F-4DFA-B983-D298A8D2C2A2}">
      <dgm:prSet/>
      <dgm:spPr/>
      <dgm:t>
        <a:bodyPr/>
        <a:lstStyle/>
        <a:p>
          <a:endParaRPr kumimoji="1" lang="ja-JP" altLang="en-US"/>
        </a:p>
      </dgm:t>
    </dgm:pt>
    <dgm:pt modelId="{2F32454A-8D0F-4562-9C2F-CDA23DD3E871}">
      <dgm:prSet phldrT="[テキスト]" custT="1"/>
      <dgm:spPr>
        <a:solidFill>
          <a:srgbClr val="3A35A5"/>
        </a:solidFill>
      </dgm:spPr>
      <dgm:t>
        <a:bodyPr/>
        <a:lstStyle/>
        <a:p>
          <a:r>
            <a:rPr kumimoji="1" lang="ja-JP" altLang="en-US" sz="1500" dirty="0" smtClean="0"/>
            <a:t>個別の融資契約</a:t>
          </a:r>
          <a:endParaRPr kumimoji="1" lang="ja-JP" altLang="en-US" sz="1500" dirty="0"/>
        </a:p>
      </dgm:t>
    </dgm:pt>
    <dgm:pt modelId="{CB81125A-220F-4CAA-A65A-E4600F2C673A}" type="parTrans" cxnId="{34AC6B46-B29C-484D-9BD1-69F48DA2C207}">
      <dgm:prSet/>
      <dgm:spPr/>
      <dgm:t>
        <a:bodyPr/>
        <a:lstStyle/>
        <a:p>
          <a:endParaRPr kumimoji="1" lang="ja-JP" altLang="en-US"/>
        </a:p>
      </dgm:t>
    </dgm:pt>
    <dgm:pt modelId="{6125C420-524A-4276-AF18-5B112DA91569}" type="sibTrans" cxnId="{34AC6B46-B29C-484D-9BD1-69F48DA2C207}">
      <dgm:prSet/>
      <dgm:spPr/>
      <dgm:t>
        <a:bodyPr/>
        <a:lstStyle/>
        <a:p>
          <a:endParaRPr kumimoji="1" lang="ja-JP" altLang="en-US"/>
        </a:p>
      </dgm:t>
    </dgm:pt>
    <dgm:pt modelId="{9A6668A3-5AB9-4640-BACE-2ADEE87228B8}">
      <dgm:prSet phldrT="[テキスト]" custT="1"/>
      <dgm:spPr>
        <a:ln>
          <a:solidFill>
            <a:srgbClr val="6A65CD"/>
          </a:solidFill>
        </a:ln>
      </dgm:spPr>
      <dgm:t>
        <a:bodyPr/>
        <a:lstStyle/>
        <a:p>
          <a:r>
            <a:rPr kumimoji="1" lang="ja-JP" altLang="en-US" sz="1800" dirty="0" smtClean="0"/>
            <a:t>融資</a:t>
          </a:r>
          <a:endParaRPr kumimoji="1" lang="ja-JP" altLang="en-US" sz="1800" dirty="0"/>
        </a:p>
      </dgm:t>
    </dgm:pt>
    <dgm:pt modelId="{5B13DEBA-2D63-40AD-81F8-BFB1874C4FEF}" type="parTrans" cxnId="{B66D0B0B-1D42-4FFC-9D03-44AB9B7215C4}">
      <dgm:prSet/>
      <dgm:spPr/>
      <dgm:t>
        <a:bodyPr/>
        <a:lstStyle/>
        <a:p>
          <a:endParaRPr kumimoji="1" lang="ja-JP" altLang="en-US"/>
        </a:p>
      </dgm:t>
    </dgm:pt>
    <dgm:pt modelId="{D834805A-D785-48BA-BBFB-D7F84EE37098}" type="sibTrans" cxnId="{B66D0B0B-1D42-4FFC-9D03-44AB9B7215C4}">
      <dgm:prSet/>
      <dgm:spPr/>
      <dgm:t>
        <a:bodyPr/>
        <a:lstStyle/>
        <a:p>
          <a:endParaRPr kumimoji="1" lang="ja-JP" altLang="en-US"/>
        </a:p>
      </dgm:t>
    </dgm:pt>
    <dgm:pt modelId="{AAE6B733-1531-41FB-9508-D244BC3168DD}">
      <dgm:prSet phldrT="[テキスト]" custT="1"/>
      <dgm:spPr>
        <a:solidFill>
          <a:srgbClr val="3A35A5"/>
        </a:solidFill>
      </dgm:spPr>
      <dgm:t>
        <a:bodyPr/>
        <a:lstStyle/>
        <a:p>
          <a:r>
            <a:rPr kumimoji="1" lang="ja-JP" altLang="en-US" sz="1500" dirty="0" smtClean="0"/>
            <a:t>包括型カード契約</a:t>
          </a:r>
          <a:endParaRPr kumimoji="1" lang="ja-JP" altLang="en-US" sz="1500" dirty="0"/>
        </a:p>
      </dgm:t>
    </dgm:pt>
    <dgm:pt modelId="{D2A337D5-FB33-4E30-BA52-D5F8CC6D2C2C}" type="parTrans" cxnId="{7323E36D-A545-4C06-8BA4-86AD0DAA50E0}">
      <dgm:prSet/>
      <dgm:spPr/>
      <dgm:t>
        <a:bodyPr/>
        <a:lstStyle/>
        <a:p>
          <a:endParaRPr kumimoji="1" lang="ja-JP" altLang="en-US"/>
        </a:p>
      </dgm:t>
    </dgm:pt>
    <dgm:pt modelId="{25218FE8-7B97-469D-A76A-1CF2DA5514DA}" type="sibTrans" cxnId="{7323E36D-A545-4C06-8BA4-86AD0DAA50E0}">
      <dgm:prSet/>
      <dgm:spPr/>
      <dgm:t>
        <a:bodyPr/>
        <a:lstStyle/>
        <a:p>
          <a:endParaRPr kumimoji="1" lang="ja-JP" altLang="en-US"/>
        </a:p>
      </dgm:t>
    </dgm:pt>
    <dgm:pt modelId="{CEF53FF4-526B-4721-B61B-4F50DB573169}">
      <dgm:prSet phldrT="[テキスト]" custT="1"/>
      <dgm:spPr>
        <a:ln>
          <a:solidFill>
            <a:srgbClr val="6A65CD"/>
          </a:solidFill>
        </a:ln>
      </dgm:spPr>
      <dgm:t>
        <a:bodyPr/>
        <a:lstStyle/>
        <a:p>
          <a:r>
            <a:rPr kumimoji="1" lang="ja-JP" altLang="en-US" sz="1800" dirty="0" smtClean="0"/>
            <a:t>カードキャッシング</a:t>
          </a:r>
          <a:endParaRPr kumimoji="1" lang="ja-JP" altLang="en-US" sz="1800" dirty="0"/>
        </a:p>
      </dgm:t>
    </dgm:pt>
    <dgm:pt modelId="{D311536B-435F-4D23-B623-C750001AB3C7}" type="parTrans" cxnId="{76198879-0071-43B4-85CF-D12A48888A75}">
      <dgm:prSet/>
      <dgm:spPr/>
      <dgm:t>
        <a:bodyPr/>
        <a:lstStyle/>
        <a:p>
          <a:endParaRPr kumimoji="1" lang="ja-JP" altLang="en-US"/>
        </a:p>
      </dgm:t>
    </dgm:pt>
    <dgm:pt modelId="{04012BA5-39ED-4821-93F8-0343E80757BC}" type="sibTrans" cxnId="{76198879-0071-43B4-85CF-D12A48888A75}">
      <dgm:prSet/>
      <dgm:spPr/>
      <dgm:t>
        <a:bodyPr/>
        <a:lstStyle/>
        <a:p>
          <a:endParaRPr kumimoji="1" lang="ja-JP" altLang="en-US"/>
        </a:p>
      </dgm:t>
    </dgm:pt>
    <dgm:pt modelId="{E23F68E6-E94D-45C4-A01B-53B2701C529C}" type="pres">
      <dgm:prSet presAssocID="{69EBC3E0-2CCC-4E51-9263-B359CC6468E8}" presName="rootNode" presStyleCnt="0">
        <dgm:presLayoutVars>
          <dgm:chMax/>
          <dgm:chPref/>
          <dgm:dir/>
          <dgm:animLvl val="lvl"/>
        </dgm:presLayoutVars>
      </dgm:prSet>
      <dgm:spPr/>
      <dgm:t>
        <a:bodyPr/>
        <a:lstStyle/>
        <a:p>
          <a:endParaRPr kumimoji="1" lang="ja-JP" altLang="en-US"/>
        </a:p>
      </dgm:t>
    </dgm:pt>
    <dgm:pt modelId="{46013C0B-3204-45D1-AFE3-B445D19A4F57}" type="pres">
      <dgm:prSet presAssocID="{43EBBFCF-B2CE-4887-AC13-95FA1ECCA9C6}" presName="composite" presStyleCnt="0"/>
      <dgm:spPr/>
    </dgm:pt>
    <dgm:pt modelId="{A542A181-3152-435D-915F-1DCE939B00D6}" type="pres">
      <dgm:prSet presAssocID="{43EBBFCF-B2CE-4887-AC13-95FA1ECCA9C6}" presName="ParentText" presStyleLbl="node1" presStyleIdx="0" presStyleCnt="6" custScaleX="52647" custScaleY="145968" custLinFactY="-100000" custLinFactNeighborX="-20345" custLinFactNeighborY="-125781">
        <dgm:presLayoutVars>
          <dgm:chMax val="1"/>
          <dgm:chPref val="1"/>
          <dgm:bulletEnabled val="1"/>
        </dgm:presLayoutVars>
      </dgm:prSet>
      <dgm:spPr/>
      <dgm:t>
        <a:bodyPr/>
        <a:lstStyle/>
        <a:p>
          <a:endParaRPr kumimoji="1" lang="ja-JP" altLang="en-US"/>
        </a:p>
      </dgm:t>
    </dgm:pt>
    <dgm:pt modelId="{784E9162-0B28-42AE-B03E-46310AEE7C82}" type="pres">
      <dgm:prSet presAssocID="{43EBBFCF-B2CE-4887-AC13-95FA1ECCA9C6}" presName="Image" presStyleLbl="bgImgPlace1" presStyleIdx="0" presStyleCnt="6" custScaleX="52816" custScaleY="44472" custLinFactNeighborX="-20726" custLinFactNeighborY="-65302"/>
      <dgm:spPr>
        <a:solidFill>
          <a:srgbClr val="7B68EE">
            <a:alpha val="60000"/>
          </a:srgbClr>
        </a:solidFill>
      </dgm:spPr>
    </dgm:pt>
    <dgm:pt modelId="{C9BD6F75-90FA-4CAC-BA32-2D9B09F55AC3}" type="pres">
      <dgm:prSet presAssocID="{43EBBFCF-B2CE-4887-AC13-95FA1ECCA9C6}" presName="ChildText" presStyleLbl="fgAcc1" presStyleIdx="0" presStyleCnt="4" custLinFactNeighborX="-45303" custLinFactNeighborY="-5759">
        <dgm:presLayoutVars>
          <dgm:chMax val="0"/>
          <dgm:chPref val="0"/>
          <dgm:bulletEnabled val="1"/>
        </dgm:presLayoutVars>
      </dgm:prSet>
      <dgm:spPr/>
      <dgm:t>
        <a:bodyPr/>
        <a:lstStyle/>
        <a:p>
          <a:endParaRPr kumimoji="1" lang="ja-JP" altLang="en-US"/>
        </a:p>
      </dgm:t>
    </dgm:pt>
    <dgm:pt modelId="{34225E8A-A9C1-4492-9B3B-60FCB7FDD9EE}" type="pres">
      <dgm:prSet presAssocID="{28A90A1D-8B08-4B96-9DB8-89F1DF07A34C}" presName="sibTrans" presStyleCnt="0"/>
      <dgm:spPr/>
    </dgm:pt>
    <dgm:pt modelId="{B2AF7B45-B81A-40B2-BF0F-A4E88D509C2F}" type="pres">
      <dgm:prSet presAssocID="{A8F171B0-419E-43A0-9F7E-01D70CE1B125}" presName="composite" presStyleCnt="0"/>
      <dgm:spPr/>
    </dgm:pt>
    <dgm:pt modelId="{67F092FA-1236-450A-BB40-AD3FD06C02BC}" type="pres">
      <dgm:prSet presAssocID="{A8F171B0-419E-43A0-9F7E-01D70CE1B125}" presName="ParentText" presStyleLbl="node1" presStyleIdx="1" presStyleCnt="6" custScaleX="52816" custScaleY="145968" custLinFactX="-40178" custLinFactY="400000" custLinFactNeighborX="-100000" custLinFactNeighborY="480654">
        <dgm:presLayoutVars>
          <dgm:chMax val="1"/>
          <dgm:chPref val="1"/>
          <dgm:bulletEnabled val="1"/>
        </dgm:presLayoutVars>
      </dgm:prSet>
      <dgm:spPr/>
      <dgm:t>
        <a:bodyPr/>
        <a:lstStyle/>
        <a:p>
          <a:endParaRPr kumimoji="1" lang="ja-JP" altLang="en-US"/>
        </a:p>
      </dgm:t>
    </dgm:pt>
    <dgm:pt modelId="{125634BC-497F-485B-950D-7672B3DB83F0}" type="pres">
      <dgm:prSet presAssocID="{A8F171B0-419E-43A0-9F7E-01D70CE1B125}" presName="Image" presStyleLbl="bgImgPlace1" presStyleIdx="1" presStyleCnt="6" custScaleX="52395" custScaleY="44472" custLinFactX="-39945" custLinFactY="24549" custLinFactNeighborX="-100000" custLinFactNeighborY="100000"/>
      <dgm:spPr>
        <a:solidFill>
          <a:srgbClr val="7B68EE">
            <a:alpha val="60000"/>
          </a:srgbClr>
        </a:solidFill>
      </dgm:spPr>
    </dgm:pt>
    <dgm:pt modelId="{4E3E5CE3-A384-4A9A-872A-ABA632BF1AA8}" type="pres">
      <dgm:prSet presAssocID="{A8F171B0-419E-43A0-9F7E-01D70CE1B125}" presName="ChildText" presStyleLbl="fgAcc1" presStyleIdx="0" presStyleCnt="4">
        <dgm:presLayoutVars>
          <dgm:chMax val="0"/>
          <dgm:chPref val="0"/>
          <dgm:bulletEnabled val="1"/>
        </dgm:presLayoutVars>
      </dgm:prSet>
      <dgm:spPr/>
    </dgm:pt>
    <dgm:pt modelId="{20B548C4-4A53-4887-88F8-8AE3BC6E511D}" type="pres">
      <dgm:prSet presAssocID="{63EA9E1E-3E27-423A-8E84-A6F497BA1744}" presName="sibTrans" presStyleCnt="0"/>
      <dgm:spPr/>
    </dgm:pt>
    <dgm:pt modelId="{D884B420-2B0B-4520-8CF7-0A748B6A082E}" type="pres">
      <dgm:prSet presAssocID="{2F32454A-8D0F-4562-9C2F-CDA23DD3E871}" presName="composite" presStyleCnt="0"/>
      <dgm:spPr/>
    </dgm:pt>
    <dgm:pt modelId="{326D1118-60CD-4825-B741-7C524ECF25CD}" type="pres">
      <dgm:prSet presAssocID="{2F32454A-8D0F-4562-9C2F-CDA23DD3E871}" presName="ParentText" presStyleLbl="node1" presStyleIdx="2" presStyleCnt="6" custScaleX="146132" custScaleY="145968" custLinFactY="400000" custLinFactNeighborX="-83614" custLinFactNeighborY="482486">
        <dgm:presLayoutVars>
          <dgm:chMax val="1"/>
          <dgm:chPref val="1"/>
          <dgm:bulletEnabled val="1"/>
        </dgm:presLayoutVars>
      </dgm:prSet>
      <dgm:spPr/>
      <dgm:t>
        <a:bodyPr/>
        <a:lstStyle/>
        <a:p>
          <a:endParaRPr kumimoji="1" lang="ja-JP" altLang="en-US"/>
        </a:p>
      </dgm:t>
    </dgm:pt>
    <dgm:pt modelId="{60C27AE7-88B4-4D9F-A355-35050A346C36}" type="pres">
      <dgm:prSet presAssocID="{2F32454A-8D0F-4562-9C2F-CDA23DD3E871}" presName="Image" presStyleLbl="bgImgPlace1" presStyleIdx="2" presStyleCnt="6" custScaleX="146213" custScaleY="44472" custLinFactY="24545" custLinFactNeighborX="-83343" custLinFactNeighborY="100000"/>
      <dgm:spPr>
        <a:solidFill>
          <a:srgbClr val="7B68EE">
            <a:alpha val="60000"/>
          </a:srgbClr>
        </a:solidFill>
      </dgm:spPr>
    </dgm:pt>
    <dgm:pt modelId="{0EAAD868-C33C-4E2A-84CF-76BF5BBBBEFE}" type="pres">
      <dgm:prSet presAssocID="{2F32454A-8D0F-4562-9C2F-CDA23DD3E871}" presName="ChildText" presStyleLbl="fgAcc1" presStyleIdx="0" presStyleCnt="4" custScaleX="516243" custScaleY="65058" custLinFactX="-78228" custLinFactY="100000" custLinFactNeighborX="-100000" custLinFactNeighborY="146114">
        <dgm:presLayoutVars>
          <dgm:chMax val="0"/>
          <dgm:chPref val="0"/>
          <dgm:bulletEnabled val="1"/>
        </dgm:presLayoutVars>
      </dgm:prSet>
      <dgm:spPr/>
      <dgm:t>
        <a:bodyPr/>
        <a:lstStyle/>
        <a:p>
          <a:endParaRPr kumimoji="1" lang="ja-JP" altLang="en-US"/>
        </a:p>
      </dgm:t>
    </dgm:pt>
    <dgm:pt modelId="{1EAE0B5C-B209-46C9-BB81-BC93B0E30D61}" type="pres">
      <dgm:prSet presAssocID="{6125C420-524A-4276-AF18-5B112DA91569}" presName="sibTrans" presStyleCnt="0"/>
      <dgm:spPr/>
    </dgm:pt>
    <dgm:pt modelId="{BE0EE8BF-7467-49AD-94EA-86D286A3DCF4}" type="pres">
      <dgm:prSet presAssocID="{AAE6B733-1531-41FB-9508-D244BC3168DD}" presName="composite" presStyleCnt="0"/>
      <dgm:spPr/>
    </dgm:pt>
    <dgm:pt modelId="{1B84064D-CCB0-4EDB-A634-549201888EE9}" type="pres">
      <dgm:prSet presAssocID="{AAE6B733-1531-41FB-9508-D244BC3168DD}" presName="ParentText" presStyleLbl="node1" presStyleIdx="3" presStyleCnt="6" custScaleX="150920" custScaleY="145968" custLinFactX="78036" custLinFactY="400000" custLinFactNeighborX="100000" custLinFactNeighborY="434995">
        <dgm:presLayoutVars>
          <dgm:chMax val="1"/>
          <dgm:chPref val="1"/>
          <dgm:bulletEnabled val="1"/>
        </dgm:presLayoutVars>
      </dgm:prSet>
      <dgm:spPr/>
      <dgm:t>
        <a:bodyPr/>
        <a:lstStyle/>
        <a:p>
          <a:endParaRPr kumimoji="1" lang="ja-JP" altLang="en-US"/>
        </a:p>
      </dgm:t>
    </dgm:pt>
    <dgm:pt modelId="{16A52A78-A4EB-4CE0-8B27-09E8E259CD32}" type="pres">
      <dgm:prSet presAssocID="{AAE6B733-1531-41FB-9508-D244BC3168DD}" presName="Image" presStyleLbl="bgImgPlace1" presStyleIdx="3" presStyleCnt="6" custScaleX="150920" custScaleY="44472" custLinFactX="78697" custLinFactY="18197" custLinFactNeighborX="100000" custLinFactNeighborY="100000"/>
      <dgm:spPr>
        <a:solidFill>
          <a:srgbClr val="7B68EE">
            <a:alpha val="60000"/>
          </a:srgbClr>
        </a:solidFill>
      </dgm:spPr>
    </dgm:pt>
    <dgm:pt modelId="{4FF83E15-9F90-4A98-9A5F-2C6EEA61798F}" type="pres">
      <dgm:prSet presAssocID="{AAE6B733-1531-41FB-9508-D244BC3168DD}" presName="ChildText" presStyleLbl="fgAcc1" presStyleIdx="1" presStyleCnt="4" custScaleX="514709" custScaleY="65058" custLinFactX="165361" custLinFactY="100000" custLinFactNeighborX="200000" custLinFactNeighborY="130753">
        <dgm:presLayoutVars>
          <dgm:chMax val="0"/>
          <dgm:chPref val="0"/>
          <dgm:bulletEnabled val="1"/>
        </dgm:presLayoutVars>
      </dgm:prSet>
      <dgm:spPr/>
      <dgm:t>
        <a:bodyPr/>
        <a:lstStyle/>
        <a:p>
          <a:endParaRPr kumimoji="1" lang="ja-JP" altLang="en-US"/>
        </a:p>
      </dgm:t>
    </dgm:pt>
    <dgm:pt modelId="{056400A0-4AB5-4495-9D3B-04AA485D65A6}" type="pres">
      <dgm:prSet presAssocID="{25218FE8-7B97-469D-A76A-1CF2DA5514DA}" presName="sibTrans" presStyleCnt="0"/>
      <dgm:spPr/>
    </dgm:pt>
    <dgm:pt modelId="{AF7CC479-4DC1-4D21-AA2F-AF01B178ADA8}" type="pres">
      <dgm:prSet presAssocID="{40A7D9ED-76DA-4A81-88CB-A9B1441CD6C5}" presName="composite" presStyleCnt="0"/>
      <dgm:spPr/>
    </dgm:pt>
    <dgm:pt modelId="{D1A58653-4405-42EC-95AE-6388E4B42F7F}" type="pres">
      <dgm:prSet presAssocID="{40A7D9ED-76DA-4A81-88CB-A9B1441CD6C5}" presName="ParentText" presStyleLbl="node1" presStyleIdx="4" presStyleCnt="6" custScaleX="146132" custScaleY="145968" custLinFactY="-400000" custLinFactNeighborX="-95302" custLinFactNeighborY="-460819">
        <dgm:presLayoutVars>
          <dgm:chMax val="1"/>
          <dgm:chPref val="1"/>
          <dgm:bulletEnabled val="1"/>
        </dgm:presLayoutVars>
      </dgm:prSet>
      <dgm:spPr/>
      <dgm:t>
        <a:bodyPr/>
        <a:lstStyle/>
        <a:p>
          <a:endParaRPr kumimoji="1" lang="ja-JP" altLang="en-US"/>
        </a:p>
      </dgm:t>
    </dgm:pt>
    <dgm:pt modelId="{9667461D-8D76-4F39-A276-6F177B36995F}" type="pres">
      <dgm:prSet presAssocID="{40A7D9ED-76DA-4A81-88CB-A9B1441CD6C5}" presName="Image" presStyleLbl="bgImgPlace1" presStyleIdx="4" presStyleCnt="6" custScaleX="146132" custScaleY="44472" custLinFactY="-73361" custLinFactNeighborX="-95295" custLinFactNeighborY="-100000"/>
      <dgm:spPr>
        <a:solidFill>
          <a:srgbClr val="7B68EE">
            <a:alpha val="60000"/>
          </a:srgbClr>
        </a:solidFill>
      </dgm:spPr>
    </dgm:pt>
    <dgm:pt modelId="{D8D4BAB0-D8EC-4429-B09B-BFAB62262140}" type="pres">
      <dgm:prSet presAssocID="{40A7D9ED-76DA-4A81-88CB-A9B1441CD6C5}" presName="ChildText" presStyleLbl="fgAcc1" presStyleIdx="2" presStyleCnt="4" custScaleX="493446" custScaleY="65058" custLinFactX="-100000" custLinFactY="-100000" custLinFactNeighborX="-108315" custLinFactNeighborY="-178859">
        <dgm:presLayoutVars>
          <dgm:chMax val="0"/>
          <dgm:chPref val="0"/>
          <dgm:bulletEnabled val="1"/>
        </dgm:presLayoutVars>
      </dgm:prSet>
      <dgm:spPr/>
      <dgm:t>
        <a:bodyPr/>
        <a:lstStyle/>
        <a:p>
          <a:endParaRPr kumimoji="1" lang="ja-JP" altLang="en-US"/>
        </a:p>
      </dgm:t>
    </dgm:pt>
    <dgm:pt modelId="{DF3042F9-76E5-4C43-A680-2C557AD692DA}" type="pres">
      <dgm:prSet presAssocID="{D1F204FB-18F2-437E-B019-04248C702E65}" presName="sibTrans" presStyleCnt="0"/>
      <dgm:spPr/>
    </dgm:pt>
    <dgm:pt modelId="{F1A6299B-9025-4D29-B271-C463132E1705}" type="pres">
      <dgm:prSet presAssocID="{A8ECA176-E16D-4E86-9354-6E0B84E1455C}" presName="composite" presStyleCnt="0"/>
      <dgm:spPr/>
    </dgm:pt>
    <dgm:pt modelId="{31852D08-6F4F-4613-AF5A-6121A9453944}" type="pres">
      <dgm:prSet presAssocID="{A8ECA176-E16D-4E86-9354-6E0B84E1455C}" presName="ParentText" presStyleLbl="node1" presStyleIdx="5" presStyleCnt="6" custScaleX="146132" custScaleY="145968" custLinFactY="-469513" custLinFactNeighborX="46930" custLinFactNeighborY="-500000">
        <dgm:presLayoutVars>
          <dgm:chMax val="1"/>
          <dgm:chPref val="1"/>
          <dgm:bulletEnabled val="1"/>
        </dgm:presLayoutVars>
      </dgm:prSet>
      <dgm:spPr/>
      <dgm:t>
        <a:bodyPr/>
        <a:lstStyle/>
        <a:p>
          <a:endParaRPr kumimoji="1" lang="ja-JP" altLang="en-US"/>
        </a:p>
      </dgm:t>
    </dgm:pt>
    <dgm:pt modelId="{DFCCB5A6-AD02-48CB-8D18-A2CAB0AA77A0}" type="pres">
      <dgm:prSet presAssocID="{A8ECA176-E16D-4E86-9354-6E0B84E1455C}" presName="Image" presStyleLbl="bgImgPlace1" presStyleIdx="5" presStyleCnt="6" custScaleX="146132" custScaleY="44472" custLinFactY="-93292" custLinFactNeighborX="47349" custLinFactNeighborY="-100000"/>
      <dgm:spPr>
        <a:solidFill>
          <a:srgbClr val="7B68EE">
            <a:alpha val="60000"/>
          </a:srgbClr>
        </a:solidFill>
      </dgm:spPr>
    </dgm:pt>
    <dgm:pt modelId="{D5195D09-5800-4E30-87A3-F2BC90F892A5}" type="pres">
      <dgm:prSet presAssocID="{A8ECA176-E16D-4E86-9354-6E0B84E1455C}" presName="ChildText" presStyleLbl="fgAcc1" presStyleIdx="3" presStyleCnt="4" custScaleX="537053" custScaleY="65058" custLinFactX="3279" custLinFactY="-106849" custLinFactNeighborX="100000" custLinFactNeighborY="-200000">
        <dgm:presLayoutVars>
          <dgm:chMax val="0"/>
          <dgm:chPref val="0"/>
          <dgm:bulletEnabled val="1"/>
        </dgm:presLayoutVars>
      </dgm:prSet>
      <dgm:spPr/>
      <dgm:t>
        <a:bodyPr/>
        <a:lstStyle/>
        <a:p>
          <a:endParaRPr kumimoji="1" lang="ja-JP" altLang="en-US"/>
        </a:p>
      </dgm:t>
    </dgm:pt>
  </dgm:ptLst>
  <dgm:cxnLst>
    <dgm:cxn modelId="{E1B73AE0-03F6-4862-A919-5DD6111BF8CE}" type="presOf" srcId="{A8ECA176-E16D-4E86-9354-6E0B84E1455C}" destId="{31852D08-6F4F-4613-AF5A-6121A9453944}" srcOrd="0" destOrd="0" presId="urn:microsoft.com/office/officeart/2008/layout/TitledPictureBlocks"/>
    <dgm:cxn modelId="{92F3FF1A-E7BD-42BF-B9DE-70BF0E30407C}" type="presOf" srcId="{40A7D9ED-76DA-4A81-88CB-A9B1441CD6C5}" destId="{D1A58653-4405-42EC-95AE-6388E4B42F7F}" srcOrd="0" destOrd="0" presId="urn:microsoft.com/office/officeart/2008/layout/TitledPictureBlocks"/>
    <dgm:cxn modelId="{F59425C2-FA24-4AD7-9D6D-E27007546B3E}" type="presOf" srcId="{CEF53FF4-526B-4721-B61B-4F50DB573169}" destId="{4FF83E15-9F90-4A98-9A5F-2C6EEA61798F}" srcOrd="0" destOrd="0" presId="urn:microsoft.com/office/officeart/2008/layout/TitledPictureBlocks"/>
    <dgm:cxn modelId="{41A384FE-8380-4B18-8B02-E09AA9BF1D03}" srcId="{69EBC3E0-2CCC-4E51-9263-B359CC6468E8}" destId="{43EBBFCF-B2CE-4887-AC13-95FA1ECCA9C6}" srcOrd="0" destOrd="0" parTransId="{D3943E93-4810-40B6-8C10-18E27B1C7B4F}" sibTransId="{28A90A1D-8B08-4B96-9DB8-89F1DF07A34C}"/>
    <dgm:cxn modelId="{40E32DC8-234F-4167-8435-4FFD9A863F90}" type="presOf" srcId="{C7760C26-5AD6-442E-932E-5B4A990B2E25}" destId="{D5195D09-5800-4E30-87A3-F2BC90F892A5}" srcOrd="0" destOrd="0" presId="urn:microsoft.com/office/officeart/2008/layout/TitledPictureBlocks"/>
    <dgm:cxn modelId="{A25676D3-5F96-4A77-A304-5A406CB3BFB7}" srcId="{69EBC3E0-2CCC-4E51-9263-B359CC6468E8}" destId="{40A7D9ED-76DA-4A81-88CB-A9B1441CD6C5}" srcOrd="4" destOrd="0" parTransId="{EB5CF657-5E6B-45AD-9A65-D5FB4AD30C74}" sibTransId="{D1F204FB-18F2-437E-B019-04248C702E65}"/>
    <dgm:cxn modelId="{E8D21F20-0FA9-440D-9DF3-D248B9E883E4}" type="presOf" srcId="{8E7FC06D-756B-4C0D-AC5F-0A3E3C8FBFD1}" destId="{D8D4BAB0-D8EC-4429-B09B-BFAB62262140}" srcOrd="0" destOrd="0" presId="urn:microsoft.com/office/officeart/2008/layout/TitledPictureBlocks"/>
    <dgm:cxn modelId="{34AC6B46-B29C-484D-9BD1-69F48DA2C207}" srcId="{69EBC3E0-2CCC-4E51-9263-B359CC6468E8}" destId="{2F32454A-8D0F-4562-9C2F-CDA23DD3E871}" srcOrd="2" destOrd="0" parTransId="{CB81125A-220F-4CAA-A65A-E4600F2C673A}" sibTransId="{6125C420-524A-4276-AF18-5B112DA91569}"/>
    <dgm:cxn modelId="{9FF30322-B3BB-4D2E-9B6D-3A3838B8C661}" srcId="{A8ECA176-E16D-4E86-9354-6E0B84E1455C}" destId="{C7760C26-5AD6-442E-932E-5B4A990B2E25}" srcOrd="0" destOrd="0" parTransId="{29878E63-2BCF-442A-A9AE-9EFC36C24E7B}" sibTransId="{1BDBC55C-66A3-475F-AD74-EEAED417A47A}"/>
    <dgm:cxn modelId="{7C7C42E5-6CB5-43C4-A2E3-67C83DCB44B1}" type="presOf" srcId="{2F32454A-8D0F-4562-9C2F-CDA23DD3E871}" destId="{326D1118-60CD-4825-B741-7C524ECF25CD}" srcOrd="0" destOrd="0" presId="urn:microsoft.com/office/officeart/2008/layout/TitledPictureBlocks"/>
    <dgm:cxn modelId="{7323E36D-A545-4C06-8BA4-86AD0DAA50E0}" srcId="{69EBC3E0-2CCC-4E51-9263-B359CC6468E8}" destId="{AAE6B733-1531-41FB-9508-D244BC3168DD}" srcOrd="3" destOrd="0" parTransId="{D2A337D5-FB33-4E30-BA52-D5F8CC6D2C2C}" sibTransId="{25218FE8-7B97-469D-A76A-1CF2DA5514DA}"/>
    <dgm:cxn modelId="{D1F69BAE-E7D1-4898-9FF9-556F59CB27E0}" type="presOf" srcId="{43EBBFCF-B2CE-4887-AC13-95FA1ECCA9C6}" destId="{A542A181-3152-435D-915F-1DCE939B00D6}" srcOrd="0" destOrd="0" presId="urn:microsoft.com/office/officeart/2008/layout/TitledPictureBlocks"/>
    <dgm:cxn modelId="{76198879-0071-43B4-85CF-D12A48888A75}" srcId="{AAE6B733-1531-41FB-9508-D244BC3168DD}" destId="{CEF53FF4-526B-4721-B61B-4F50DB573169}" srcOrd="0" destOrd="0" parTransId="{D311536B-435F-4D23-B623-C750001AB3C7}" sibTransId="{04012BA5-39ED-4821-93F8-0343E80757BC}"/>
    <dgm:cxn modelId="{B66D0B0B-1D42-4FFC-9D03-44AB9B7215C4}" srcId="{2F32454A-8D0F-4562-9C2F-CDA23DD3E871}" destId="{9A6668A3-5AB9-4640-BACE-2ADEE87228B8}" srcOrd="0" destOrd="0" parTransId="{5B13DEBA-2D63-40AD-81F8-BFB1874C4FEF}" sibTransId="{D834805A-D785-48BA-BBFB-D7F84EE37098}"/>
    <dgm:cxn modelId="{E4FD1F27-3406-4900-A326-CC4FE1E72BF0}" type="presOf" srcId="{9A6668A3-5AB9-4640-BACE-2ADEE87228B8}" destId="{0EAAD868-C33C-4E2A-84CF-76BF5BBBBEFE}" srcOrd="0" destOrd="0" presId="urn:microsoft.com/office/officeart/2008/layout/TitledPictureBlocks"/>
    <dgm:cxn modelId="{C588772B-735F-4006-8313-DC1708611767}" type="presOf" srcId="{69EBC3E0-2CCC-4E51-9263-B359CC6468E8}" destId="{E23F68E6-E94D-45C4-A01B-53B2701C529C}" srcOrd="0" destOrd="0" presId="urn:microsoft.com/office/officeart/2008/layout/TitledPictureBlocks"/>
    <dgm:cxn modelId="{968E63D3-603F-4DFA-B983-D298A8D2C2A2}" srcId="{69EBC3E0-2CCC-4E51-9263-B359CC6468E8}" destId="{A8F171B0-419E-43A0-9F7E-01D70CE1B125}" srcOrd="1" destOrd="0" parTransId="{96DED3BE-5033-4C60-B581-7A6286E6306B}" sibTransId="{63EA9E1E-3E27-423A-8E84-A6F497BA1744}"/>
    <dgm:cxn modelId="{F5FB99C2-99AB-4304-9A50-B91A0F5FF3BE}" srcId="{40A7D9ED-76DA-4A81-88CB-A9B1441CD6C5}" destId="{8E7FC06D-756B-4C0D-AC5F-0A3E3C8FBFD1}" srcOrd="0" destOrd="0" parTransId="{C82C25CD-5FFF-4895-9E49-DF7D7715D894}" sibTransId="{FBDD0D44-EC07-49E1-AF13-376C881B9D72}"/>
    <dgm:cxn modelId="{321EB644-E241-48CC-BC09-1C61FD6C1218}" type="presOf" srcId="{AAE6B733-1531-41FB-9508-D244BC3168DD}" destId="{1B84064D-CCB0-4EDB-A634-549201888EE9}" srcOrd="0" destOrd="0" presId="urn:microsoft.com/office/officeart/2008/layout/TitledPictureBlocks"/>
    <dgm:cxn modelId="{D9006243-D112-47CC-AEC2-F4D86C693B80}" srcId="{69EBC3E0-2CCC-4E51-9263-B359CC6468E8}" destId="{A8ECA176-E16D-4E86-9354-6E0B84E1455C}" srcOrd="5" destOrd="0" parTransId="{EF61C0FD-E04E-4984-B4D3-003703CBC644}" sibTransId="{B16E27BC-23E9-4CE1-BCB3-05AFEB55B296}"/>
    <dgm:cxn modelId="{B3639526-D0BC-4FD6-B36A-958ACA34463B}" type="presOf" srcId="{A8F171B0-419E-43A0-9F7E-01D70CE1B125}" destId="{67F092FA-1236-450A-BB40-AD3FD06C02BC}" srcOrd="0" destOrd="0" presId="urn:microsoft.com/office/officeart/2008/layout/TitledPictureBlocks"/>
    <dgm:cxn modelId="{C0CE86EF-3A22-4B4F-923E-84FC2F23C4EF}" type="presParOf" srcId="{E23F68E6-E94D-45C4-A01B-53B2701C529C}" destId="{46013C0B-3204-45D1-AFE3-B445D19A4F57}" srcOrd="0" destOrd="0" presId="urn:microsoft.com/office/officeart/2008/layout/TitledPictureBlocks"/>
    <dgm:cxn modelId="{D60BF30F-AD31-4940-984A-096134F45415}" type="presParOf" srcId="{46013C0B-3204-45D1-AFE3-B445D19A4F57}" destId="{A542A181-3152-435D-915F-1DCE939B00D6}" srcOrd="0" destOrd="0" presId="urn:microsoft.com/office/officeart/2008/layout/TitledPictureBlocks"/>
    <dgm:cxn modelId="{097681E4-36E3-4294-A3AD-5460D186522D}" type="presParOf" srcId="{46013C0B-3204-45D1-AFE3-B445D19A4F57}" destId="{784E9162-0B28-42AE-B03E-46310AEE7C82}" srcOrd="1" destOrd="0" presId="urn:microsoft.com/office/officeart/2008/layout/TitledPictureBlocks"/>
    <dgm:cxn modelId="{7136F657-F262-46E0-88B0-CAE24722F5EB}" type="presParOf" srcId="{46013C0B-3204-45D1-AFE3-B445D19A4F57}" destId="{C9BD6F75-90FA-4CAC-BA32-2D9B09F55AC3}" srcOrd="2" destOrd="0" presId="urn:microsoft.com/office/officeart/2008/layout/TitledPictureBlocks"/>
    <dgm:cxn modelId="{33D53704-7DEC-4BCA-8C0B-8C897F729CBC}" type="presParOf" srcId="{E23F68E6-E94D-45C4-A01B-53B2701C529C}" destId="{34225E8A-A9C1-4492-9B3B-60FCB7FDD9EE}" srcOrd="1" destOrd="0" presId="urn:microsoft.com/office/officeart/2008/layout/TitledPictureBlocks"/>
    <dgm:cxn modelId="{C0F74075-15B9-4018-A12A-3048DF3103DB}" type="presParOf" srcId="{E23F68E6-E94D-45C4-A01B-53B2701C529C}" destId="{B2AF7B45-B81A-40B2-BF0F-A4E88D509C2F}" srcOrd="2" destOrd="0" presId="urn:microsoft.com/office/officeart/2008/layout/TitledPictureBlocks"/>
    <dgm:cxn modelId="{B48C05B8-7293-4E1C-B86D-88419C11FE49}" type="presParOf" srcId="{B2AF7B45-B81A-40B2-BF0F-A4E88D509C2F}" destId="{67F092FA-1236-450A-BB40-AD3FD06C02BC}" srcOrd="0" destOrd="0" presId="urn:microsoft.com/office/officeart/2008/layout/TitledPictureBlocks"/>
    <dgm:cxn modelId="{17469149-D496-4946-9250-D3F78687FE3E}" type="presParOf" srcId="{B2AF7B45-B81A-40B2-BF0F-A4E88D509C2F}" destId="{125634BC-497F-485B-950D-7672B3DB83F0}" srcOrd="1" destOrd="0" presId="urn:microsoft.com/office/officeart/2008/layout/TitledPictureBlocks"/>
    <dgm:cxn modelId="{0647B1F7-A148-4775-85C5-B2C5DF7E7C0E}" type="presParOf" srcId="{B2AF7B45-B81A-40B2-BF0F-A4E88D509C2F}" destId="{4E3E5CE3-A384-4A9A-872A-ABA632BF1AA8}" srcOrd="2" destOrd="0" presId="urn:microsoft.com/office/officeart/2008/layout/TitledPictureBlocks"/>
    <dgm:cxn modelId="{9C2230D0-43E9-451B-A5C3-049E2774CD17}" type="presParOf" srcId="{E23F68E6-E94D-45C4-A01B-53B2701C529C}" destId="{20B548C4-4A53-4887-88F8-8AE3BC6E511D}" srcOrd="3" destOrd="0" presId="urn:microsoft.com/office/officeart/2008/layout/TitledPictureBlocks"/>
    <dgm:cxn modelId="{3E5D3DC0-5FB4-45CE-A51B-1E60663DF9AB}" type="presParOf" srcId="{E23F68E6-E94D-45C4-A01B-53B2701C529C}" destId="{D884B420-2B0B-4520-8CF7-0A748B6A082E}" srcOrd="4" destOrd="0" presId="urn:microsoft.com/office/officeart/2008/layout/TitledPictureBlocks"/>
    <dgm:cxn modelId="{005F9AAA-AB41-45F3-A18D-103C4DDC70E1}" type="presParOf" srcId="{D884B420-2B0B-4520-8CF7-0A748B6A082E}" destId="{326D1118-60CD-4825-B741-7C524ECF25CD}" srcOrd="0" destOrd="0" presId="urn:microsoft.com/office/officeart/2008/layout/TitledPictureBlocks"/>
    <dgm:cxn modelId="{0DD8EB3F-85D1-493B-A1E5-E900493E5C84}" type="presParOf" srcId="{D884B420-2B0B-4520-8CF7-0A748B6A082E}" destId="{60C27AE7-88B4-4D9F-A355-35050A346C36}" srcOrd="1" destOrd="0" presId="urn:microsoft.com/office/officeart/2008/layout/TitledPictureBlocks"/>
    <dgm:cxn modelId="{B470240B-2D43-45B8-A2DF-78DB86F4993A}" type="presParOf" srcId="{D884B420-2B0B-4520-8CF7-0A748B6A082E}" destId="{0EAAD868-C33C-4E2A-84CF-76BF5BBBBEFE}" srcOrd="2" destOrd="0" presId="urn:microsoft.com/office/officeart/2008/layout/TitledPictureBlocks"/>
    <dgm:cxn modelId="{DFAA7064-509D-439F-A7EB-ACCB8013B7B2}" type="presParOf" srcId="{E23F68E6-E94D-45C4-A01B-53B2701C529C}" destId="{1EAE0B5C-B209-46C9-BB81-BC93B0E30D61}" srcOrd="5" destOrd="0" presId="urn:microsoft.com/office/officeart/2008/layout/TitledPictureBlocks"/>
    <dgm:cxn modelId="{BB6A5BA5-6838-4A0D-AF16-1749EDCE265F}" type="presParOf" srcId="{E23F68E6-E94D-45C4-A01B-53B2701C529C}" destId="{BE0EE8BF-7467-49AD-94EA-86D286A3DCF4}" srcOrd="6" destOrd="0" presId="urn:microsoft.com/office/officeart/2008/layout/TitledPictureBlocks"/>
    <dgm:cxn modelId="{E8AAE7B8-41F3-4775-83F9-C687C7425DB5}" type="presParOf" srcId="{BE0EE8BF-7467-49AD-94EA-86D286A3DCF4}" destId="{1B84064D-CCB0-4EDB-A634-549201888EE9}" srcOrd="0" destOrd="0" presId="urn:microsoft.com/office/officeart/2008/layout/TitledPictureBlocks"/>
    <dgm:cxn modelId="{E23A8CF5-71EA-4709-9F63-30173D6F80E6}" type="presParOf" srcId="{BE0EE8BF-7467-49AD-94EA-86D286A3DCF4}" destId="{16A52A78-A4EB-4CE0-8B27-09E8E259CD32}" srcOrd="1" destOrd="0" presId="urn:microsoft.com/office/officeart/2008/layout/TitledPictureBlocks"/>
    <dgm:cxn modelId="{E759259E-6AB5-4E2C-991C-7E9EACBEF9FE}" type="presParOf" srcId="{BE0EE8BF-7467-49AD-94EA-86D286A3DCF4}" destId="{4FF83E15-9F90-4A98-9A5F-2C6EEA61798F}" srcOrd="2" destOrd="0" presId="urn:microsoft.com/office/officeart/2008/layout/TitledPictureBlocks"/>
    <dgm:cxn modelId="{2E5BAC50-1054-44EE-A49E-6C9D3477079B}" type="presParOf" srcId="{E23F68E6-E94D-45C4-A01B-53B2701C529C}" destId="{056400A0-4AB5-4495-9D3B-04AA485D65A6}" srcOrd="7" destOrd="0" presId="urn:microsoft.com/office/officeart/2008/layout/TitledPictureBlocks"/>
    <dgm:cxn modelId="{F8399D7C-6C80-41C5-8D6E-12AAD67ACFD7}" type="presParOf" srcId="{E23F68E6-E94D-45C4-A01B-53B2701C529C}" destId="{AF7CC479-4DC1-4D21-AA2F-AF01B178ADA8}" srcOrd="8" destOrd="0" presId="urn:microsoft.com/office/officeart/2008/layout/TitledPictureBlocks"/>
    <dgm:cxn modelId="{964DACE0-5A9D-48FB-9338-D3734EA33595}" type="presParOf" srcId="{AF7CC479-4DC1-4D21-AA2F-AF01B178ADA8}" destId="{D1A58653-4405-42EC-95AE-6388E4B42F7F}" srcOrd="0" destOrd="0" presId="urn:microsoft.com/office/officeart/2008/layout/TitledPictureBlocks"/>
    <dgm:cxn modelId="{4AB205A6-4AC2-4644-88CD-D8D04E6A3412}" type="presParOf" srcId="{AF7CC479-4DC1-4D21-AA2F-AF01B178ADA8}" destId="{9667461D-8D76-4F39-A276-6F177B36995F}" srcOrd="1" destOrd="0" presId="urn:microsoft.com/office/officeart/2008/layout/TitledPictureBlocks"/>
    <dgm:cxn modelId="{EACA3E5B-E0F8-4B15-B693-F8653EBC299F}" type="presParOf" srcId="{AF7CC479-4DC1-4D21-AA2F-AF01B178ADA8}" destId="{D8D4BAB0-D8EC-4429-B09B-BFAB62262140}" srcOrd="2" destOrd="0" presId="urn:microsoft.com/office/officeart/2008/layout/TitledPictureBlocks"/>
    <dgm:cxn modelId="{CCF3BF0C-6A36-4B99-B4B7-67EE5973ACE3}" type="presParOf" srcId="{E23F68E6-E94D-45C4-A01B-53B2701C529C}" destId="{DF3042F9-76E5-4C43-A680-2C557AD692DA}" srcOrd="9" destOrd="0" presId="urn:microsoft.com/office/officeart/2008/layout/TitledPictureBlocks"/>
    <dgm:cxn modelId="{CC345FE3-787C-458D-AB69-250C4F10BF7F}" type="presParOf" srcId="{E23F68E6-E94D-45C4-A01B-53B2701C529C}" destId="{F1A6299B-9025-4D29-B271-C463132E1705}" srcOrd="10" destOrd="0" presId="urn:microsoft.com/office/officeart/2008/layout/TitledPictureBlocks"/>
    <dgm:cxn modelId="{08FFD1EE-1ED0-4E91-939D-B6ACCC0E1C8B}" type="presParOf" srcId="{F1A6299B-9025-4D29-B271-C463132E1705}" destId="{31852D08-6F4F-4613-AF5A-6121A9453944}" srcOrd="0" destOrd="0" presId="urn:microsoft.com/office/officeart/2008/layout/TitledPictureBlocks"/>
    <dgm:cxn modelId="{CD8505DB-AA80-4431-ABCA-92D822B172F6}" type="presParOf" srcId="{F1A6299B-9025-4D29-B271-C463132E1705}" destId="{DFCCB5A6-AD02-48CB-8D18-A2CAB0AA77A0}" srcOrd="1" destOrd="0" presId="urn:microsoft.com/office/officeart/2008/layout/TitledPictureBlocks"/>
    <dgm:cxn modelId="{C70586DA-0B99-494C-9035-2464E79DBD90}" type="presParOf" srcId="{F1A6299B-9025-4D29-B271-C463132E1705}" destId="{D5195D09-5800-4E30-87A3-F2BC90F892A5}" srcOrd="2" destOrd="0" presId="urn:microsoft.com/office/officeart/2008/layout/Titled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EBC3E0-2CCC-4E51-9263-B359CC6468E8}" type="doc">
      <dgm:prSet loTypeId="urn:microsoft.com/office/officeart/2008/layout/TitledPictureBlocks" loCatId="picture" qsTypeId="urn:microsoft.com/office/officeart/2005/8/quickstyle/simple1" qsCatId="simple" csTypeId="urn:microsoft.com/office/officeart/2005/8/colors/accent1_2" csCatId="accent1" phldr="1"/>
      <dgm:spPr/>
      <dgm:t>
        <a:bodyPr/>
        <a:lstStyle/>
        <a:p>
          <a:endParaRPr kumimoji="1" lang="ja-JP" altLang="en-US"/>
        </a:p>
      </dgm:t>
    </dgm:pt>
    <dgm:pt modelId="{43EBBFCF-B2CE-4887-AC13-95FA1ECCA9C6}">
      <dgm:prSet phldrT="[テキスト]" custT="1"/>
      <dgm:spPr>
        <a:solidFill>
          <a:srgbClr val="3A35A5"/>
        </a:solidFill>
      </dgm:spPr>
      <dgm:t>
        <a:bodyPr/>
        <a:lstStyle/>
        <a:p>
          <a:r>
            <a:rPr kumimoji="1" lang="ja-JP" altLang="en-US" sz="1500" dirty="0" smtClean="0"/>
            <a:t>販売</a:t>
          </a:r>
          <a:endParaRPr kumimoji="1" lang="ja-JP" altLang="en-US" sz="1500" dirty="0"/>
        </a:p>
      </dgm:t>
    </dgm:pt>
    <dgm:pt modelId="{D3943E93-4810-40B6-8C10-18E27B1C7B4F}" type="parTrans" cxnId="{41A384FE-8380-4B18-8B02-E09AA9BF1D03}">
      <dgm:prSet/>
      <dgm:spPr/>
      <dgm:t>
        <a:bodyPr/>
        <a:lstStyle/>
        <a:p>
          <a:endParaRPr kumimoji="1" lang="ja-JP" altLang="en-US"/>
        </a:p>
      </dgm:t>
    </dgm:pt>
    <dgm:pt modelId="{28A90A1D-8B08-4B96-9DB8-89F1DF07A34C}" type="sibTrans" cxnId="{41A384FE-8380-4B18-8B02-E09AA9BF1D03}">
      <dgm:prSet/>
      <dgm:spPr/>
      <dgm:t>
        <a:bodyPr/>
        <a:lstStyle/>
        <a:p>
          <a:endParaRPr kumimoji="1" lang="ja-JP" altLang="en-US"/>
        </a:p>
      </dgm:t>
    </dgm:pt>
    <dgm:pt modelId="{40A7D9ED-76DA-4A81-88CB-A9B1441CD6C5}">
      <dgm:prSet phldrT="[テキスト]" custT="1"/>
      <dgm:spPr>
        <a:solidFill>
          <a:srgbClr val="3A35A5"/>
        </a:solidFill>
      </dgm:spPr>
      <dgm:t>
        <a:bodyPr/>
        <a:lstStyle/>
        <a:p>
          <a:r>
            <a:rPr kumimoji="1" lang="ja-JP" altLang="en-US" sz="1500" dirty="0" smtClean="0"/>
            <a:t>個品の立替払契約</a:t>
          </a:r>
          <a:endParaRPr kumimoji="1" lang="ja-JP" altLang="en-US" sz="1500" dirty="0"/>
        </a:p>
      </dgm:t>
    </dgm:pt>
    <dgm:pt modelId="{EB5CF657-5E6B-45AD-9A65-D5FB4AD30C74}" type="parTrans" cxnId="{A25676D3-5F96-4A77-A304-5A406CB3BFB7}">
      <dgm:prSet/>
      <dgm:spPr/>
      <dgm:t>
        <a:bodyPr/>
        <a:lstStyle/>
        <a:p>
          <a:endParaRPr kumimoji="1" lang="ja-JP" altLang="en-US"/>
        </a:p>
      </dgm:t>
    </dgm:pt>
    <dgm:pt modelId="{D1F204FB-18F2-437E-B019-04248C702E65}" type="sibTrans" cxnId="{A25676D3-5F96-4A77-A304-5A406CB3BFB7}">
      <dgm:prSet/>
      <dgm:spPr/>
      <dgm:t>
        <a:bodyPr/>
        <a:lstStyle/>
        <a:p>
          <a:endParaRPr kumimoji="1" lang="ja-JP" altLang="en-US"/>
        </a:p>
      </dgm:t>
    </dgm:pt>
    <dgm:pt modelId="{8E7FC06D-756B-4C0D-AC5F-0A3E3C8FBFD1}">
      <dgm:prSet phldrT="[テキスト]" custT="1"/>
      <dgm:spPr>
        <a:ln>
          <a:solidFill>
            <a:srgbClr val="6A65CD"/>
          </a:solidFill>
        </a:ln>
      </dgm:spPr>
      <dgm:t>
        <a:bodyPr/>
        <a:lstStyle/>
        <a:p>
          <a:r>
            <a:rPr kumimoji="1" lang="ja-JP" altLang="en-US" sz="1800" dirty="0" smtClean="0"/>
            <a:t>ショッピングクレジット</a:t>
          </a:r>
          <a:endParaRPr kumimoji="1" lang="ja-JP" altLang="en-US" sz="1800" dirty="0"/>
        </a:p>
      </dgm:t>
    </dgm:pt>
    <dgm:pt modelId="{C82C25CD-5FFF-4895-9E49-DF7D7715D894}" type="parTrans" cxnId="{F5FB99C2-99AB-4304-9A50-B91A0F5FF3BE}">
      <dgm:prSet/>
      <dgm:spPr/>
      <dgm:t>
        <a:bodyPr/>
        <a:lstStyle/>
        <a:p>
          <a:endParaRPr kumimoji="1" lang="ja-JP" altLang="en-US"/>
        </a:p>
      </dgm:t>
    </dgm:pt>
    <dgm:pt modelId="{FBDD0D44-EC07-49E1-AF13-376C881B9D72}" type="sibTrans" cxnId="{F5FB99C2-99AB-4304-9A50-B91A0F5FF3BE}">
      <dgm:prSet/>
      <dgm:spPr/>
      <dgm:t>
        <a:bodyPr/>
        <a:lstStyle/>
        <a:p>
          <a:endParaRPr kumimoji="1" lang="ja-JP" altLang="en-US"/>
        </a:p>
      </dgm:t>
    </dgm:pt>
    <dgm:pt modelId="{A8ECA176-E16D-4E86-9354-6E0B84E1455C}">
      <dgm:prSet phldrT="[テキスト]" custT="1"/>
      <dgm:spPr>
        <a:solidFill>
          <a:srgbClr val="3A35A5"/>
        </a:solidFill>
      </dgm:spPr>
      <dgm:t>
        <a:bodyPr/>
        <a:lstStyle/>
        <a:p>
          <a:r>
            <a:rPr kumimoji="1" lang="ja-JP" altLang="en-US" sz="1500" dirty="0" smtClean="0"/>
            <a:t>包括型カード契約</a:t>
          </a:r>
          <a:endParaRPr kumimoji="1" lang="ja-JP" altLang="en-US" sz="1500" dirty="0"/>
        </a:p>
      </dgm:t>
    </dgm:pt>
    <dgm:pt modelId="{EF61C0FD-E04E-4984-B4D3-003703CBC644}" type="parTrans" cxnId="{D9006243-D112-47CC-AEC2-F4D86C693B80}">
      <dgm:prSet/>
      <dgm:spPr/>
      <dgm:t>
        <a:bodyPr/>
        <a:lstStyle/>
        <a:p>
          <a:endParaRPr kumimoji="1" lang="ja-JP" altLang="en-US"/>
        </a:p>
      </dgm:t>
    </dgm:pt>
    <dgm:pt modelId="{B16E27BC-23E9-4CE1-BCB3-05AFEB55B296}" type="sibTrans" cxnId="{D9006243-D112-47CC-AEC2-F4D86C693B80}">
      <dgm:prSet/>
      <dgm:spPr/>
      <dgm:t>
        <a:bodyPr/>
        <a:lstStyle/>
        <a:p>
          <a:endParaRPr kumimoji="1" lang="ja-JP" altLang="en-US"/>
        </a:p>
      </dgm:t>
    </dgm:pt>
    <dgm:pt modelId="{C7760C26-5AD6-442E-932E-5B4A990B2E25}">
      <dgm:prSet phldrT="[テキスト]" custT="1"/>
      <dgm:spPr>
        <a:ln>
          <a:solidFill>
            <a:srgbClr val="6A65CD"/>
          </a:solidFill>
        </a:ln>
      </dgm:spPr>
      <dgm:t>
        <a:bodyPr/>
        <a:lstStyle/>
        <a:p>
          <a:r>
            <a:rPr kumimoji="1" lang="ja-JP" altLang="en-US" sz="1800" dirty="0" smtClean="0"/>
            <a:t>カードショッピングクレジット</a:t>
          </a:r>
          <a:endParaRPr kumimoji="1" lang="ja-JP" altLang="en-US" sz="1800" dirty="0"/>
        </a:p>
      </dgm:t>
    </dgm:pt>
    <dgm:pt modelId="{29878E63-2BCF-442A-A9AE-9EFC36C24E7B}" type="parTrans" cxnId="{9FF30322-B3BB-4D2E-9B6D-3A3838B8C661}">
      <dgm:prSet/>
      <dgm:spPr/>
      <dgm:t>
        <a:bodyPr/>
        <a:lstStyle/>
        <a:p>
          <a:endParaRPr kumimoji="1" lang="ja-JP" altLang="en-US"/>
        </a:p>
      </dgm:t>
    </dgm:pt>
    <dgm:pt modelId="{1BDBC55C-66A3-475F-AD74-EEAED417A47A}" type="sibTrans" cxnId="{9FF30322-B3BB-4D2E-9B6D-3A3838B8C661}">
      <dgm:prSet/>
      <dgm:spPr/>
      <dgm:t>
        <a:bodyPr/>
        <a:lstStyle/>
        <a:p>
          <a:endParaRPr kumimoji="1" lang="ja-JP" altLang="en-US"/>
        </a:p>
      </dgm:t>
    </dgm:pt>
    <dgm:pt modelId="{2F32454A-8D0F-4562-9C2F-CDA23DD3E871}">
      <dgm:prSet phldrT="[テキスト]" custT="1"/>
      <dgm:spPr>
        <a:solidFill>
          <a:srgbClr val="3A35A5"/>
        </a:solidFill>
        <a:ln w="19050">
          <a:solidFill>
            <a:srgbClr val="FF0000"/>
          </a:solidFill>
        </a:ln>
      </dgm:spPr>
      <dgm:t>
        <a:bodyPr/>
        <a:lstStyle/>
        <a:p>
          <a:r>
            <a:rPr kumimoji="1" lang="ja-JP" altLang="en-US" sz="1500" dirty="0" smtClean="0">
              <a:solidFill>
                <a:srgbClr val="FFC000"/>
              </a:solidFill>
            </a:rPr>
            <a:t>個品の提携ローン</a:t>
          </a:r>
          <a:endParaRPr kumimoji="1" lang="ja-JP" altLang="en-US" sz="1500" dirty="0">
            <a:solidFill>
              <a:srgbClr val="FFC000"/>
            </a:solidFill>
          </a:endParaRPr>
        </a:p>
      </dgm:t>
    </dgm:pt>
    <dgm:pt modelId="{CB81125A-220F-4CAA-A65A-E4600F2C673A}" type="parTrans" cxnId="{34AC6B46-B29C-484D-9BD1-69F48DA2C207}">
      <dgm:prSet/>
      <dgm:spPr/>
      <dgm:t>
        <a:bodyPr/>
        <a:lstStyle/>
        <a:p>
          <a:endParaRPr kumimoji="1" lang="ja-JP" altLang="en-US"/>
        </a:p>
      </dgm:t>
    </dgm:pt>
    <dgm:pt modelId="{6125C420-524A-4276-AF18-5B112DA91569}" type="sibTrans" cxnId="{34AC6B46-B29C-484D-9BD1-69F48DA2C207}">
      <dgm:prSet/>
      <dgm:spPr/>
      <dgm:t>
        <a:bodyPr/>
        <a:lstStyle/>
        <a:p>
          <a:endParaRPr kumimoji="1" lang="ja-JP" altLang="en-US"/>
        </a:p>
      </dgm:t>
    </dgm:pt>
    <dgm:pt modelId="{9A6668A3-5AB9-4640-BACE-2ADEE87228B8}">
      <dgm:prSet phldrT="[テキスト]" custT="1"/>
      <dgm:spPr>
        <a:solidFill>
          <a:schemeClr val="accent4">
            <a:lumMod val="40000"/>
            <a:lumOff val="60000"/>
            <a:alpha val="90000"/>
          </a:schemeClr>
        </a:solidFill>
        <a:ln w="19050">
          <a:solidFill>
            <a:srgbClr val="FF0000"/>
          </a:solidFill>
        </a:ln>
      </dgm:spPr>
      <dgm:t>
        <a:bodyPr/>
        <a:lstStyle/>
        <a:p>
          <a:r>
            <a:rPr kumimoji="1" lang="ja-JP" altLang="en-US" sz="1800" dirty="0" smtClean="0"/>
            <a:t>信用保証（提携ローン方式）</a:t>
          </a:r>
          <a:endParaRPr kumimoji="1" lang="ja-JP" altLang="en-US" sz="1800" dirty="0"/>
        </a:p>
      </dgm:t>
    </dgm:pt>
    <dgm:pt modelId="{5B13DEBA-2D63-40AD-81F8-BFB1874C4FEF}" type="parTrans" cxnId="{B66D0B0B-1D42-4FFC-9D03-44AB9B7215C4}">
      <dgm:prSet/>
      <dgm:spPr/>
      <dgm:t>
        <a:bodyPr/>
        <a:lstStyle/>
        <a:p>
          <a:endParaRPr kumimoji="1" lang="ja-JP" altLang="en-US"/>
        </a:p>
      </dgm:t>
    </dgm:pt>
    <dgm:pt modelId="{D834805A-D785-48BA-BBFB-D7F84EE37098}" type="sibTrans" cxnId="{B66D0B0B-1D42-4FFC-9D03-44AB9B7215C4}">
      <dgm:prSet/>
      <dgm:spPr/>
      <dgm:t>
        <a:bodyPr/>
        <a:lstStyle/>
        <a:p>
          <a:endParaRPr kumimoji="1" lang="ja-JP" altLang="en-US"/>
        </a:p>
      </dgm:t>
    </dgm:pt>
    <dgm:pt modelId="{E23F68E6-E94D-45C4-A01B-53B2701C529C}" type="pres">
      <dgm:prSet presAssocID="{69EBC3E0-2CCC-4E51-9263-B359CC6468E8}" presName="rootNode" presStyleCnt="0">
        <dgm:presLayoutVars>
          <dgm:chMax/>
          <dgm:chPref/>
          <dgm:dir/>
          <dgm:animLvl val="lvl"/>
        </dgm:presLayoutVars>
      </dgm:prSet>
      <dgm:spPr/>
      <dgm:t>
        <a:bodyPr/>
        <a:lstStyle/>
        <a:p>
          <a:endParaRPr kumimoji="1" lang="ja-JP" altLang="en-US"/>
        </a:p>
      </dgm:t>
    </dgm:pt>
    <dgm:pt modelId="{46013C0B-3204-45D1-AFE3-B445D19A4F57}" type="pres">
      <dgm:prSet presAssocID="{43EBBFCF-B2CE-4887-AC13-95FA1ECCA9C6}" presName="composite" presStyleCnt="0"/>
      <dgm:spPr/>
    </dgm:pt>
    <dgm:pt modelId="{A542A181-3152-435D-915F-1DCE939B00D6}" type="pres">
      <dgm:prSet presAssocID="{43EBBFCF-B2CE-4887-AC13-95FA1ECCA9C6}" presName="ParentText" presStyleLbl="node1" presStyleIdx="0" presStyleCnt="4" custScaleX="52647" custScaleY="145968" custLinFactNeighborX="-28756" custLinFactNeighborY="-20327">
        <dgm:presLayoutVars>
          <dgm:chMax val="1"/>
          <dgm:chPref val="1"/>
          <dgm:bulletEnabled val="1"/>
        </dgm:presLayoutVars>
      </dgm:prSet>
      <dgm:spPr/>
      <dgm:t>
        <a:bodyPr/>
        <a:lstStyle/>
        <a:p>
          <a:endParaRPr kumimoji="1" lang="ja-JP" altLang="en-US"/>
        </a:p>
      </dgm:t>
    </dgm:pt>
    <dgm:pt modelId="{784E9162-0B28-42AE-B03E-46310AEE7C82}" type="pres">
      <dgm:prSet presAssocID="{43EBBFCF-B2CE-4887-AC13-95FA1ECCA9C6}" presName="Image" presStyleLbl="bgImgPlace1" presStyleIdx="0" presStyleCnt="4" custScaleX="52816" custScaleY="44472" custLinFactNeighborX="-28841" custLinFactNeighborY="-28867"/>
      <dgm:spPr>
        <a:solidFill>
          <a:srgbClr val="7B68EE">
            <a:alpha val="60000"/>
          </a:srgbClr>
        </a:solidFill>
      </dgm:spPr>
    </dgm:pt>
    <dgm:pt modelId="{C9BD6F75-90FA-4CAC-BA32-2D9B09F55AC3}" type="pres">
      <dgm:prSet presAssocID="{43EBBFCF-B2CE-4887-AC13-95FA1ECCA9C6}" presName="ChildText" presStyleLbl="fgAcc1" presStyleIdx="0" presStyleCnt="3" custLinFactNeighborX="-45303" custLinFactNeighborY="-5759">
        <dgm:presLayoutVars>
          <dgm:chMax val="0"/>
          <dgm:chPref val="0"/>
          <dgm:bulletEnabled val="1"/>
        </dgm:presLayoutVars>
      </dgm:prSet>
      <dgm:spPr/>
      <dgm:t>
        <a:bodyPr/>
        <a:lstStyle/>
        <a:p>
          <a:endParaRPr kumimoji="1" lang="ja-JP" altLang="en-US"/>
        </a:p>
      </dgm:t>
    </dgm:pt>
    <dgm:pt modelId="{34225E8A-A9C1-4492-9B3B-60FCB7FDD9EE}" type="pres">
      <dgm:prSet presAssocID="{28A90A1D-8B08-4B96-9DB8-89F1DF07A34C}" presName="sibTrans" presStyleCnt="0"/>
      <dgm:spPr/>
    </dgm:pt>
    <dgm:pt modelId="{D884B420-2B0B-4520-8CF7-0A748B6A082E}" type="pres">
      <dgm:prSet presAssocID="{2F32454A-8D0F-4562-9C2F-CDA23DD3E871}" presName="composite" presStyleCnt="0"/>
      <dgm:spPr/>
    </dgm:pt>
    <dgm:pt modelId="{326D1118-60CD-4825-B741-7C524ECF25CD}" type="pres">
      <dgm:prSet presAssocID="{2F32454A-8D0F-4562-9C2F-CDA23DD3E871}" presName="ParentText" presStyleLbl="node1" presStyleIdx="1" presStyleCnt="4" custScaleX="146132" custScaleY="145968" custLinFactY="500000" custLinFactNeighborX="6823" custLinFactNeighborY="562115">
        <dgm:presLayoutVars>
          <dgm:chMax val="1"/>
          <dgm:chPref val="1"/>
          <dgm:bulletEnabled val="1"/>
        </dgm:presLayoutVars>
      </dgm:prSet>
      <dgm:spPr/>
      <dgm:t>
        <a:bodyPr/>
        <a:lstStyle/>
        <a:p>
          <a:endParaRPr kumimoji="1" lang="ja-JP" altLang="en-US"/>
        </a:p>
      </dgm:t>
    </dgm:pt>
    <dgm:pt modelId="{60C27AE7-88B4-4D9F-A355-35050A346C36}" type="pres">
      <dgm:prSet presAssocID="{2F32454A-8D0F-4562-9C2F-CDA23DD3E871}" presName="Image" presStyleLbl="bgImgPlace1" presStyleIdx="1" presStyleCnt="4" custScaleX="146213" custScaleY="44472" custLinFactY="57238" custLinFactNeighborX="6783" custLinFactNeighborY="100000"/>
      <dgm:spPr>
        <a:solidFill>
          <a:srgbClr val="7B68EE">
            <a:alpha val="60000"/>
          </a:srgbClr>
        </a:solidFill>
        <a:ln w="19050">
          <a:solidFill>
            <a:srgbClr val="FF0000"/>
          </a:solidFill>
        </a:ln>
      </dgm:spPr>
    </dgm:pt>
    <dgm:pt modelId="{0EAAD868-C33C-4E2A-84CF-76BF5BBBBEFE}" type="pres">
      <dgm:prSet presAssocID="{2F32454A-8D0F-4562-9C2F-CDA23DD3E871}" presName="ChildText" presStyleLbl="fgAcc1" presStyleIdx="0" presStyleCnt="3" custScaleX="457594" custScaleY="65058" custLinFactY="100000" custLinFactNeighborX="-14463" custLinFactNeighborY="197415">
        <dgm:presLayoutVars>
          <dgm:chMax val="0"/>
          <dgm:chPref val="0"/>
          <dgm:bulletEnabled val="1"/>
        </dgm:presLayoutVars>
      </dgm:prSet>
      <dgm:spPr/>
      <dgm:t>
        <a:bodyPr/>
        <a:lstStyle/>
        <a:p>
          <a:endParaRPr kumimoji="1" lang="ja-JP" altLang="en-US"/>
        </a:p>
      </dgm:t>
    </dgm:pt>
    <dgm:pt modelId="{1EAE0B5C-B209-46C9-BB81-BC93B0E30D61}" type="pres">
      <dgm:prSet presAssocID="{6125C420-524A-4276-AF18-5B112DA91569}" presName="sibTrans" presStyleCnt="0"/>
      <dgm:spPr/>
    </dgm:pt>
    <dgm:pt modelId="{AF7CC479-4DC1-4D21-AA2F-AF01B178ADA8}" type="pres">
      <dgm:prSet presAssocID="{40A7D9ED-76DA-4A81-88CB-A9B1441CD6C5}" presName="composite" presStyleCnt="0"/>
      <dgm:spPr/>
    </dgm:pt>
    <dgm:pt modelId="{D1A58653-4405-42EC-95AE-6388E4B42F7F}" type="pres">
      <dgm:prSet presAssocID="{40A7D9ED-76DA-4A81-88CB-A9B1441CD6C5}" presName="ParentText" presStyleLbl="node1" presStyleIdx="2" presStyleCnt="4" custScaleX="146132" custScaleY="145968" custLinFactY="-300000" custLinFactNeighborX="70280" custLinFactNeighborY="-365491">
        <dgm:presLayoutVars>
          <dgm:chMax val="1"/>
          <dgm:chPref val="1"/>
          <dgm:bulletEnabled val="1"/>
        </dgm:presLayoutVars>
      </dgm:prSet>
      <dgm:spPr/>
      <dgm:t>
        <a:bodyPr/>
        <a:lstStyle/>
        <a:p>
          <a:endParaRPr kumimoji="1" lang="ja-JP" altLang="en-US"/>
        </a:p>
      </dgm:t>
    </dgm:pt>
    <dgm:pt modelId="{9667461D-8D76-4F39-A276-6F177B36995F}" type="pres">
      <dgm:prSet presAssocID="{40A7D9ED-76DA-4A81-88CB-A9B1441CD6C5}" presName="Image" presStyleLbl="bgImgPlace1" presStyleIdx="2" presStyleCnt="4" custScaleX="146132" custScaleY="44472" custLinFactY="-40243" custLinFactNeighborX="70047" custLinFactNeighborY="-100000"/>
      <dgm:spPr>
        <a:solidFill>
          <a:srgbClr val="7B68EE">
            <a:alpha val="60000"/>
          </a:srgbClr>
        </a:solidFill>
      </dgm:spPr>
    </dgm:pt>
    <dgm:pt modelId="{D8D4BAB0-D8EC-4429-B09B-BFAB62262140}" type="pres">
      <dgm:prSet presAssocID="{40A7D9ED-76DA-4A81-88CB-A9B1441CD6C5}" presName="ChildText" presStyleLbl="fgAcc1" presStyleIdx="1" presStyleCnt="3" custScaleX="457594" custScaleY="65058" custLinFactX="19843" custLinFactY="-100000" custLinFactNeighborX="100000" custLinFactNeighborY="-109215">
        <dgm:presLayoutVars>
          <dgm:chMax val="0"/>
          <dgm:chPref val="0"/>
          <dgm:bulletEnabled val="1"/>
        </dgm:presLayoutVars>
      </dgm:prSet>
      <dgm:spPr/>
      <dgm:t>
        <a:bodyPr/>
        <a:lstStyle/>
        <a:p>
          <a:endParaRPr kumimoji="1" lang="ja-JP" altLang="en-US"/>
        </a:p>
      </dgm:t>
    </dgm:pt>
    <dgm:pt modelId="{DF3042F9-76E5-4C43-A680-2C557AD692DA}" type="pres">
      <dgm:prSet presAssocID="{D1F204FB-18F2-437E-B019-04248C702E65}" presName="sibTrans" presStyleCnt="0"/>
      <dgm:spPr/>
    </dgm:pt>
    <dgm:pt modelId="{F1A6299B-9025-4D29-B271-C463132E1705}" type="pres">
      <dgm:prSet presAssocID="{A8ECA176-E16D-4E86-9354-6E0B84E1455C}" presName="composite" presStyleCnt="0"/>
      <dgm:spPr/>
    </dgm:pt>
    <dgm:pt modelId="{31852D08-6F4F-4613-AF5A-6121A9453944}" type="pres">
      <dgm:prSet presAssocID="{A8ECA176-E16D-4E86-9354-6E0B84E1455C}" presName="ParentText" presStyleLbl="node1" presStyleIdx="3" presStyleCnt="4" custScaleX="146132" custScaleY="145968" custLinFactY="-371365" custLinFactNeighborX="68903" custLinFactNeighborY="-400000">
        <dgm:presLayoutVars>
          <dgm:chMax val="1"/>
          <dgm:chPref val="1"/>
          <dgm:bulletEnabled val="1"/>
        </dgm:presLayoutVars>
      </dgm:prSet>
      <dgm:spPr/>
      <dgm:t>
        <a:bodyPr/>
        <a:lstStyle/>
        <a:p>
          <a:endParaRPr kumimoji="1" lang="ja-JP" altLang="en-US"/>
        </a:p>
      </dgm:t>
    </dgm:pt>
    <dgm:pt modelId="{DFCCB5A6-AD02-48CB-8D18-A2CAB0AA77A0}" type="pres">
      <dgm:prSet presAssocID="{A8ECA176-E16D-4E86-9354-6E0B84E1455C}" presName="Image" presStyleLbl="bgImgPlace1" presStyleIdx="3" presStyleCnt="4" custScaleX="146132" custScaleY="44472" custLinFactY="-58481" custLinFactNeighborX="68903" custLinFactNeighborY="-100000"/>
      <dgm:spPr>
        <a:solidFill>
          <a:srgbClr val="7B68EE">
            <a:alpha val="60000"/>
          </a:srgbClr>
        </a:solidFill>
      </dgm:spPr>
    </dgm:pt>
    <dgm:pt modelId="{D5195D09-5800-4E30-87A3-F2BC90F892A5}" type="pres">
      <dgm:prSet presAssocID="{A8ECA176-E16D-4E86-9354-6E0B84E1455C}" presName="ChildText" presStyleLbl="fgAcc1" presStyleIdx="2" presStyleCnt="3" custScaleX="457594" custScaleY="65058" custLinFactX="20299" custLinFactY="-100000" custLinFactNeighborX="100000" custLinFactNeighborY="-147223">
        <dgm:presLayoutVars>
          <dgm:chMax val="0"/>
          <dgm:chPref val="0"/>
          <dgm:bulletEnabled val="1"/>
        </dgm:presLayoutVars>
      </dgm:prSet>
      <dgm:spPr/>
      <dgm:t>
        <a:bodyPr/>
        <a:lstStyle/>
        <a:p>
          <a:endParaRPr kumimoji="1" lang="ja-JP" altLang="en-US"/>
        </a:p>
      </dgm:t>
    </dgm:pt>
  </dgm:ptLst>
  <dgm:cxnLst>
    <dgm:cxn modelId="{B2931512-CE0A-4596-BB7D-344A40F48FDB}" type="presOf" srcId="{A8ECA176-E16D-4E86-9354-6E0B84E1455C}" destId="{31852D08-6F4F-4613-AF5A-6121A9453944}" srcOrd="0" destOrd="0" presId="urn:microsoft.com/office/officeart/2008/layout/TitledPictureBlocks"/>
    <dgm:cxn modelId="{A25676D3-5F96-4A77-A304-5A406CB3BFB7}" srcId="{69EBC3E0-2CCC-4E51-9263-B359CC6468E8}" destId="{40A7D9ED-76DA-4A81-88CB-A9B1441CD6C5}" srcOrd="2" destOrd="0" parTransId="{EB5CF657-5E6B-45AD-9A65-D5FB4AD30C74}" sibTransId="{D1F204FB-18F2-437E-B019-04248C702E65}"/>
    <dgm:cxn modelId="{8880A905-3273-4B50-B9FE-FC729A3FCBB8}" type="presOf" srcId="{43EBBFCF-B2CE-4887-AC13-95FA1ECCA9C6}" destId="{A542A181-3152-435D-915F-1DCE939B00D6}" srcOrd="0" destOrd="0" presId="urn:microsoft.com/office/officeart/2008/layout/TitledPictureBlocks"/>
    <dgm:cxn modelId="{F5FB99C2-99AB-4304-9A50-B91A0F5FF3BE}" srcId="{40A7D9ED-76DA-4A81-88CB-A9B1441CD6C5}" destId="{8E7FC06D-756B-4C0D-AC5F-0A3E3C8FBFD1}" srcOrd="0" destOrd="0" parTransId="{C82C25CD-5FFF-4895-9E49-DF7D7715D894}" sibTransId="{FBDD0D44-EC07-49E1-AF13-376C881B9D72}"/>
    <dgm:cxn modelId="{52DEE45B-2F71-48EB-8549-FFCBC87564E0}" type="presOf" srcId="{8E7FC06D-756B-4C0D-AC5F-0A3E3C8FBFD1}" destId="{D8D4BAB0-D8EC-4429-B09B-BFAB62262140}" srcOrd="0" destOrd="0" presId="urn:microsoft.com/office/officeart/2008/layout/TitledPictureBlocks"/>
    <dgm:cxn modelId="{41A384FE-8380-4B18-8B02-E09AA9BF1D03}" srcId="{69EBC3E0-2CCC-4E51-9263-B359CC6468E8}" destId="{43EBBFCF-B2CE-4887-AC13-95FA1ECCA9C6}" srcOrd="0" destOrd="0" parTransId="{D3943E93-4810-40B6-8C10-18E27B1C7B4F}" sibTransId="{28A90A1D-8B08-4B96-9DB8-89F1DF07A34C}"/>
    <dgm:cxn modelId="{1545B86F-E8BC-4D4E-90B6-696E80463BB3}" type="presOf" srcId="{2F32454A-8D0F-4562-9C2F-CDA23DD3E871}" destId="{326D1118-60CD-4825-B741-7C524ECF25CD}" srcOrd="0" destOrd="0" presId="urn:microsoft.com/office/officeart/2008/layout/TitledPictureBlocks"/>
    <dgm:cxn modelId="{9FF30322-B3BB-4D2E-9B6D-3A3838B8C661}" srcId="{A8ECA176-E16D-4E86-9354-6E0B84E1455C}" destId="{C7760C26-5AD6-442E-932E-5B4A990B2E25}" srcOrd="0" destOrd="0" parTransId="{29878E63-2BCF-442A-A9AE-9EFC36C24E7B}" sibTransId="{1BDBC55C-66A3-475F-AD74-EEAED417A47A}"/>
    <dgm:cxn modelId="{44D9809E-4D11-4E78-BACD-239B604789BC}" type="presOf" srcId="{9A6668A3-5AB9-4640-BACE-2ADEE87228B8}" destId="{0EAAD868-C33C-4E2A-84CF-76BF5BBBBEFE}" srcOrd="0" destOrd="0" presId="urn:microsoft.com/office/officeart/2008/layout/TitledPictureBlocks"/>
    <dgm:cxn modelId="{B66D0B0B-1D42-4FFC-9D03-44AB9B7215C4}" srcId="{2F32454A-8D0F-4562-9C2F-CDA23DD3E871}" destId="{9A6668A3-5AB9-4640-BACE-2ADEE87228B8}" srcOrd="0" destOrd="0" parTransId="{5B13DEBA-2D63-40AD-81F8-BFB1874C4FEF}" sibTransId="{D834805A-D785-48BA-BBFB-D7F84EE37098}"/>
    <dgm:cxn modelId="{B9559272-7B1E-4C9C-8DBB-4FBA576885D1}" type="presOf" srcId="{69EBC3E0-2CCC-4E51-9263-B359CC6468E8}" destId="{E23F68E6-E94D-45C4-A01B-53B2701C529C}" srcOrd="0" destOrd="0" presId="urn:microsoft.com/office/officeart/2008/layout/TitledPictureBlocks"/>
    <dgm:cxn modelId="{34AC6B46-B29C-484D-9BD1-69F48DA2C207}" srcId="{69EBC3E0-2CCC-4E51-9263-B359CC6468E8}" destId="{2F32454A-8D0F-4562-9C2F-CDA23DD3E871}" srcOrd="1" destOrd="0" parTransId="{CB81125A-220F-4CAA-A65A-E4600F2C673A}" sibTransId="{6125C420-524A-4276-AF18-5B112DA91569}"/>
    <dgm:cxn modelId="{2DFEE15E-CC10-4E4E-A55B-7635AFCD26E0}" type="presOf" srcId="{C7760C26-5AD6-442E-932E-5B4A990B2E25}" destId="{D5195D09-5800-4E30-87A3-F2BC90F892A5}" srcOrd="0" destOrd="0" presId="urn:microsoft.com/office/officeart/2008/layout/TitledPictureBlocks"/>
    <dgm:cxn modelId="{D9006243-D112-47CC-AEC2-F4D86C693B80}" srcId="{69EBC3E0-2CCC-4E51-9263-B359CC6468E8}" destId="{A8ECA176-E16D-4E86-9354-6E0B84E1455C}" srcOrd="3" destOrd="0" parTransId="{EF61C0FD-E04E-4984-B4D3-003703CBC644}" sibTransId="{B16E27BC-23E9-4CE1-BCB3-05AFEB55B296}"/>
    <dgm:cxn modelId="{616F74E0-F489-41CD-90FC-315F14061288}" type="presOf" srcId="{40A7D9ED-76DA-4A81-88CB-A9B1441CD6C5}" destId="{D1A58653-4405-42EC-95AE-6388E4B42F7F}" srcOrd="0" destOrd="0" presId="urn:microsoft.com/office/officeart/2008/layout/TitledPictureBlocks"/>
    <dgm:cxn modelId="{8445B02C-3C1B-41A2-B384-BA5957F448BB}" type="presParOf" srcId="{E23F68E6-E94D-45C4-A01B-53B2701C529C}" destId="{46013C0B-3204-45D1-AFE3-B445D19A4F57}" srcOrd="0" destOrd="0" presId="urn:microsoft.com/office/officeart/2008/layout/TitledPictureBlocks"/>
    <dgm:cxn modelId="{AAC98C2C-2061-41FA-9C99-A0BD12838DDC}" type="presParOf" srcId="{46013C0B-3204-45D1-AFE3-B445D19A4F57}" destId="{A542A181-3152-435D-915F-1DCE939B00D6}" srcOrd="0" destOrd="0" presId="urn:microsoft.com/office/officeart/2008/layout/TitledPictureBlocks"/>
    <dgm:cxn modelId="{0708E210-B753-42CA-97AB-0506F956534B}" type="presParOf" srcId="{46013C0B-3204-45D1-AFE3-B445D19A4F57}" destId="{784E9162-0B28-42AE-B03E-46310AEE7C82}" srcOrd="1" destOrd="0" presId="urn:microsoft.com/office/officeart/2008/layout/TitledPictureBlocks"/>
    <dgm:cxn modelId="{23B24593-41CF-4F39-8512-43EE99C5AA12}" type="presParOf" srcId="{46013C0B-3204-45D1-AFE3-B445D19A4F57}" destId="{C9BD6F75-90FA-4CAC-BA32-2D9B09F55AC3}" srcOrd="2" destOrd="0" presId="urn:microsoft.com/office/officeart/2008/layout/TitledPictureBlocks"/>
    <dgm:cxn modelId="{9902A208-F648-46C7-8423-2CD272A0F06D}" type="presParOf" srcId="{E23F68E6-E94D-45C4-A01B-53B2701C529C}" destId="{34225E8A-A9C1-4492-9B3B-60FCB7FDD9EE}" srcOrd="1" destOrd="0" presId="urn:microsoft.com/office/officeart/2008/layout/TitledPictureBlocks"/>
    <dgm:cxn modelId="{2D2A7863-5422-4C4F-9D46-7E758FF6E0C6}" type="presParOf" srcId="{E23F68E6-E94D-45C4-A01B-53B2701C529C}" destId="{D884B420-2B0B-4520-8CF7-0A748B6A082E}" srcOrd="2" destOrd="0" presId="urn:microsoft.com/office/officeart/2008/layout/TitledPictureBlocks"/>
    <dgm:cxn modelId="{0CB85963-5C7C-4DF5-A8FF-06AD1CB871BF}" type="presParOf" srcId="{D884B420-2B0B-4520-8CF7-0A748B6A082E}" destId="{326D1118-60CD-4825-B741-7C524ECF25CD}" srcOrd="0" destOrd="0" presId="urn:microsoft.com/office/officeart/2008/layout/TitledPictureBlocks"/>
    <dgm:cxn modelId="{31A3BA61-EC3E-41A1-A14C-CCD9B05E2F61}" type="presParOf" srcId="{D884B420-2B0B-4520-8CF7-0A748B6A082E}" destId="{60C27AE7-88B4-4D9F-A355-35050A346C36}" srcOrd="1" destOrd="0" presId="urn:microsoft.com/office/officeart/2008/layout/TitledPictureBlocks"/>
    <dgm:cxn modelId="{874FD539-78E7-4F21-88BA-60E6CA4FC9DF}" type="presParOf" srcId="{D884B420-2B0B-4520-8CF7-0A748B6A082E}" destId="{0EAAD868-C33C-4E2A-84CF-76BF5BBBBEFE}" srcOrd="2" destOrd="0" presId="urn:microsoft.com/office/officeart/2008/layout/TitledPictureBlocks"/>
    <dgm:cxn modelId="{E95B1605-B4D1-4D10-B1A4-1CB533BD6BE8}" type="presParOf" srcId="{E23F68E6-E94D-45C4-A01B-53B2701C529C}" destId="{1EAE0B5C-B209-46C9-BB81-BC93B0E30D61}" srcOrd="3" destOrd="0" presId="urn:microsoft.com/office/officeart/2008/layout/TitledPictureBlocks"/>
    <dgm:cxn modelId="{3D42A24B-E124-4AFA-899D-AA9DC8CE7D1F}" type="presParOf" srcId="{E23F68E6-E94D-45C4-A01B-53B2701C529C}" destId="{AF7CC479-4DC1-4D21-AA2F-AF01B178ADA8}" srcOrd="4" destOrd="0" presId="urn:microsoft.com/office/officeart/2008/layout/TitledPictureBlocks"/>
    <dgm:cxn modelId="{5DA2CF3F-B2A2-432F-9454-8791AB778B4E}" type="presParOf" srcId="{AF7CC479-4DC1-4D21-AA2F-AF01B178ADA8}" destId="{D1A58653-4405-42EC-95AE-6388E4B42F7F}" srcOrd="0" destOrd="0" presId="urn:microsoft.com/office/officeart/2008/layout/TitledPictureBlocks"/>
    <dgm:cxn modelId="{F96A621C-CE44-4360-A69D-718734A16522}" type="presParOf" srcId="{AF7CC479-4DC1-4D21-AA2F-AF01B178ADA8}" destId="{9667461D-8D76-4F39-A276-6F177B36995F}" srcOrd="1" destOrd="0" presId="urn:microsoft.com/office/officeart/2008/layout/TitledPictureBlocks"/>
    <dgm:cxn modelId="{365326B6-5A45-4E56-9B87-B9861C12961D}" type="presParOf" srcId="{AF7CC479-4DC1-4D21-AA2F-AF01B178ADA8}" destId="{D8D4BAB0-D8EC-4429-B09B-BFAB62262140}" srcOrd="2" destOrd="0" presId="urn:microsoft.com/office/officeart/2008/layout/TitledPictureBlocks"/>
    <dgm:cxn modelId="{56D4D4F2-7C77-4901-A565-D22C68C3EA64}" type="presParOf" srcId="{E23F68E6-E94D-45C4-A01B-53B2701C529C}" destId="{DF3042F9-76E5-4C43-A680-2C557AD692DA}" srcOrd="5" destOrd="0" presId="urn:microsoft.com/office/officeart/2008/layout/TitledPictureBlocks"/>
    <dgm:cxn modelId="{8B96C30F-6A7B-462D-80D7-B60B350B84B2}" type="presParOf" srcId="{E23F68E6-E94D-45C4-A01B-53B2701C529C}" destId="{F1A6299B-9025-4D29-B271-C463132E1705}" srcOrd="6" destOrd="0" presId="urn:microsoft.com/office/officeart/2008/layout/TitledPictureBlocks"/>
    <dgm:cxn modelId="{C191570B-0CF7-4A2C-973C-E15F0721767C}" type="presParOf" srcId="{F1A6299B-9025-4D29-B271-C463132E1705}" destId="{31852D08-6F4F-4613-AF5A-6121A9453944}" srcOrd="0" destOrd="0" presId="urn:microsoft.com/office/officeart/2008/layout/TitledPictureBlocks"/>
    <dgm:cxn modelId="{1A680C73-9C36-4483-88A7-4CDEBB969EA6}" type="presParOf" srcId="{F1A6299B-9025-4D29-B271-C463132E1705}" destId="{DFCCB5A6-AD02-48CB-8D18-A2CAB0AA77A0}" srcOrd="1" destOrd="0" presId="urn:microsoft.com/office/officeart/2008/layout/TitledPictureBlocks"/>
    <dgm:cxn modelId="{65A683C3-D877-4EA2-A757-4F9DFFFCAF27}" type="presParOf" srcId="{F1A6299B-9025-4D29-B271-C463132E1705}" destId="{D5195D09-5800-4E30-87A3-F2BC90F892A5}" srcOrd="2" destOrd="0" presId="urn:microsoft.com/office/officeart/2008/layout/Titled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65AA0A-0F72-4649-A90A-1161872165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3C8077DA-D915-471C-93D0-DF05D4642258}">
      <dgm:prSet phldrT="[テキスト]"/>
      <dgm:spPr>
        <a:solidFill>
          <a:srgbClr val="5A6DF8"/>
        </a:solidFill>
      </dgm:spPr>
      <dgm:t>
        <a:bodyPr/>
        <a:lstStyle/>
        <a:p>
          <a:r>
            <a:rPr kumimoji="1" lang="ja-JP" altLang="en-US" dirty="0" smtClean="0"/>
            <a:t>消費者</a:t>
          </a:r>
          <a:endParaRPr kumimoji="1" lang="ja-JP" altLang="en-US" dirty="0"/>
        </a:p>
      </dgm:t>
    </dgm:pt>
    <dgm:pt modelId="{2B77CA30-0FAB-4F41-B01E-B280C4B00A0A}" type="parTrans" cxnId="{9CECAEFE-30CF-45A4-9DA7-E9B77E15231E}">
      <dgm:prSet/>
      <dgm:spPr/>
      <dgm:t>
        <a:bodyPr/>
        <a:lstStyle/>
        <a:p>
          <a:endParaRPr kumimoji="1" lang="ja-JP" altLang="en-US"/>
        </a:p>
      </dgm:t>
    </dgm:pt>
    <dgm:pt modelId="{EE3D6D8E-3212-4223-A23A-E57D9C940162}" type="sibTrans" cxnId="{9CECAEFE-30CF-45A4-9DA7-E9B77E15231E}">
      <dgm:prSet/>
      <dgm:spPr/>
      <dgm:t>
        <a:bodyPr/>
        <a:lstStyle/>
        <a:p>
          <a:endParaRPr kumimoji="1" lang="ja-JP" altLang="en-US"/>
        </a:p>
      </dgm:t>
    </dgm:pt>
    <dgm:pt modelId="{28CD098B-1CDA-4D71-890B-05ABAD829F1A}">
      <dgm:prSet phldrT="[テキスト]"/>
      <dgm:spPr>
        <a:solidFill>
          <a:srgbClr val="FFC000"/>
        </a:solidFill>
      </dgm:spPr>
      <dgm:t>
        <a:bodyPr/>
        <a:lstStyle/>
        <a:p>
          <a:r>
            <a:rPr kumimoji="1" lang="ja-JP" altLang="en-US" dirty="0" smtClean="0"/>
            <a:t>クレジット会社</a:t>
          </a:r>
          <a:endParaRPr kumimoji="1" lang="ja-JP" altLang="en-US" dirty="0"/>
        </a:p>
      </dgm:t>
    </dgm:pt>
    <dgm:pt modelId="{463223F2-D773-41BA-B75D-81E8B603D510}" type="parTrans" cxnId="{A14F83EE-95BA-49AB-B108-EBBF36DC4795}">
      <dgm:prSet/>
      <dgm:spPr/>
      <dgm:t>
        <a:bodyPr/>
        <a:lstStyle/>
        <a:p>
          <a:endParaRPr kumimoji="1" lang="ja-JP" altLang="en-US"/>
        </a:p>
      </dgm:t>
    </dgm:pt>
    <dgm:pt modelId="{6839D2B5-B0AC-4ED6-A8F1-30391A64D1FE}" type="sibTrans" cxnId="{A14F83EE-95BA-49AB-B108-EBBF36DC4795}">
      <dgm:prSet/>
      <dgm:spPr/>
      <dgm:t>
        <a:bodyPr/>
        <a:lstStyle/>
        <a:p>
          <a:endParaRPr kumimoji="1" lang="ja-JP" altLang="en-US"/>
        </a:p>
      </dgm:t>
    </dgm:pt>
    <dgm:pt modelId="{5806E533-7318-4DC5-909A-227A98C80B04}">
      <dgm:prSet phldrT="[テキスト]"/>
      <dgm:spPr>
        <a:solidFill>
          <a:srgbClr val="00B050"/>
        </a:solidFill>
      </dgm:spPr>
      <dgm:t>
        <a:bodyPr/>
        <a:lstStyle/>
        <a:p>
          <a:r>
            <a:rPr kumimoji="1" lang="ja-JP" altLang="en-US" dirty="0" smtClean="0"/>
            <a:t>販売店</a:t>
          </a:r>
          <a:endParaRPr kumimoji="1" lang="ja-JP" altLang="en-US" dirty="0"/>
        </a:p>
      </dgm:t>
    </dgm:pt>
    <dgm:pt modelId="{6BE8D688-E74C-46A3-AFB5-250D2F19FECF}" type="parTrans" cxnId="{C2AEEA22-49E0-4BBC-BAF3-965561CC828B}">
      <dgm:prSet/>
      <dgm:spPr/>
      <dgm:t>
        <a:bodyPr/>
        <a:lstStyle/>
        <a:p>
          <a:endParaRPr kumimoji="1" lang="ja-JP" altLang="en-US"/>
        </a:p>
      </dgm:t>
    </dgm:pt>
    <dgm:pt modelId="{027480EF-C14E-4AB3-8C4E-97213FA04721}" type="sibTrans" cxnId="{C2AEEA22-49E0-4BBC-BAF3-965561CC828B}">
      <dgm:prSet/>
      <dgm:spPr/>
      <dgm:t>
        <a:bodyPr/>
        <a:lstStyle/>
        <a:p>
          <a:endParaRPr kumimoji="1" lang="ja-JP" altLang="en-US"/>
        </a:p>
      </dgm:t>
    </dgm:pt>
    <dgm:pt modelId="{CFC30FD1-2CC9-420C-89E2-4D056AAE4F94}" type="pres">
      <dgm:prSet presAssocID="{F865AA0A-0F72-4649-A90A-116187216535}" presName="Name0" presStyleCnt="0">
        <dgm:presLayoutVars>
          <dgm:dir/>
          <dgm:resizeHandles val="exact"/>
        </dgm:presLayoutVars>
      </dgm:prSet>
      <dgm:spPr/>
      <dgm:t>
        <a:bodyPr/>
        <a:lstStyle/>
        <a:p>
          <a:endParaRPr kumimoji="1" lang="ja-JP" altLang="en-US"/>
        </a:p>
      </dgm:t>
    </dgm:pt>
    <dgm:pt modelId="{DC873801-2C40-4668-B623-F270A9659925}" type="pres">
      <dgm:prSet presAssocID="{3C8077DA-D915-471C-93D0-DF05D4642258}" presName="node" presStyleLbl="node1" presStyleIdx="0" presStyleCnt="3" custRadScaleRad="116749" custRadScaleInc="-108">
        <dgm:presLayoutVars>
          <dgm:bulletEnabled val="1"/>
        </dgm:presLayoutVars>
      </dgm:prSet>
      <dgm:spPr/>
      <dgm:t>
        <a:bodyPr/>
        <a:lstStyle/>
        <a:p>
          <a:endParaRPr kumimoji="1" lang="ja-JP" altLang="en-US"/>
        </a:p>
      </dgm:t>
    </dgm:pt>
    <dgm:pt modelId="{8B63B299-ABC8-4559-8CB8-D3B99CA7815C}" type="pres">
      <dgm:prSet presAssocID="{EE3D6D8E-3212-4223-A23A-E57D9C940162}" presName="sibTrans" presStyleLbl="sibTrans2D1" presStyleIdx="0" presStyleCnt="3"/>
      <dgm:spPr/>
      <dgm:t>
        <a:bodyPr/>
        <a:lstStyle/>
        <a:p>
          <a:endParaRPr kumimoji="1" lang="ja-JP" altLang="en-US"/>
        </a:p>
      </dgm:t>
    </dgm:pt>
    <dgm:pt modelId="{90CFCFC8-B6D2-451C-A630-D0F07C38625C}" type="pres">
      <dgm:prSet presAssocID="{EE3D6D8E-3212-4223-A23A-E57D9C940162}" presName="connectorText" presStyleLbl="sibTrans2D1" presStyleIdx="0" presStyleCnt="3"/>
      <dgm:spPr/>
      <dgm:t>
        <a:bodyPr/>
        <a:lstStyle/>
        <a:p>
          <a:endParaRPr kumimoji="1" lang="ja-JP" altLang="en-US"/>
        </a:p>
      </dgm:t>
    </dgm:pt>
    <dgm:pt modelId="{296938DC-1B50-42B9-9A2B-05722EC03A0A}" type="pres">
      <dgm:prSet presAssocID="{28CD098B-1CDA-4D71-890B-05ABAD829F1A}" presName="node" presStyleLbl="node1" presStyleIdx="1" presStyleCnt="3">
        <dgm:presLayoutVars>
          <dgm:bulletEnabled val="1"/>
        </dgm:presLayoutVars>
      </dgm:prSet>
      <dgm:spPr/>
      <dgm:t>
        <a:bodyPr/>
        <a:lstStyle/>
        <a:p>
          <a:endParaRPr kumimoji="1" lang="ja-JP" altLang="en-US"/>
        </a:p>
      </dgm:t>
    </dgm:pt>
    <dgm:pt modelId="{F449BECC-A292-4CCD-AEB9-4F5F7E7EF9B5}" type="pres">
      <dgm:prSet presAssocID="{6839D2B5-B0AC-4ED6-A8F1-30391A64D1FE}" presName="sibTrans" presStyleLbl="sibTrans2D1" presStyleIdx="1" presStyleCnt="3"/>
      <dgm:spPr/>
      <dgm:t>
        <a:bodyPr/>
        <a:lstStyle/>
        <a:p>
          <a:endParaRPr kumimoji="1" lang="ja-JP" altLang="en-US"/>
        </a:p>
      </dgm:t>
    </dgm:pt>
    <dgm:pt modelId="{2F44EED9-18BB-478D-BF0B-AB386D2561FB}" type="pres">
      <dgm:prSet presAssocID="{6839D2B5-B0AC-4ED6-A8F1-30391A64D1FE}" presName="connectorText" presStyleLbl="sibTrans2D1" presStyleIdx="1" presStyleCnt="3"/>
      <dgm:spPr/>
      <dgm:t>
        <a:bodyPr/>
        <a:lstStyle/>
        <a:p>
          <a:endParaRPr kumimoji="1" lang="ja-JP" altLang="en-US"/>
        </a:p>
      </dgm:t>
    </dgm:pt>
    <dgm:pt modelId="{924612E6-DFBE-4ECB-AF06-DC5BBF7185B9}" type="pres">
      <dgm:prSet presAssocID="{5806E533-7318-4DC5-909A-227A98C80B04}" presName="node" presStyleLbl="node1" presStyleIdx="2" presStyleCnt="3">
        <dgm:presLayoutVars>
          <dgm:bulletEnabled val="1"/>
        </dgm:presLayoutVars>
      </dgm:prSet>
      <dgm:spPr/>
      <dgm:t>
        <a:bodyPr/>
        <a:lstStyle/>
        <a:p>
          <a:endParaRPr kumimoji="1" lang="ja-JP" altLang="en-US"/>
        </a:p>
      </dgm:t>
    </dgm:pt>
    <dgm:pt modelId="{2F78CBA4-8611-43A2-AF76-50621BAAE294}" type="pres">
      <dgm:prSet presAssocID="{027480EF-C14E-4AB3-8C4E-97213FA04721}" presName="sibTrans" presStyleLbl="sibTrans2D1" presStyleIdx="2" presStyleCnt="3"/>
      <dgm:spPr/>
      <dgm:t>
        <a:bodyPr/>
        <a:lstStyle/>
        <a:p>
          <a:endParaRPr kumimoji="1" lang="ja-JP" altLang="en-US"/>
        </a:p>
      </dgm:t>
    </dgm:pt>
    <dgm:pt modelId="{38454D7E-F492-4F11-9327-78B9C01739BE}" type="pres">
      <dgm:prSet presAssocID="{027480EF-C14E-4AB3-8C4E-97213FA04721}" presName="connectorText" presStyleLbl="sibTrans2D1" presStyleIdx="2" presStyleCnt="3"/>
      <dgm:spPr/>
      <dgm:t>
        <a:bodyPr/>
        <a:lstStyle/>
        <a:p>
          <a:endParaRPr kumimoji="1" lang="ja-JP" altLang="en-US"/>
        </a:p>
      </dgm:t>
    </dgm:pt>
  </dgm:ptLst>
  <dgm:cxnLst>
    <dgm:cxn modelId="{C2AEEA22-49E0-4BBC-BAF3-965561CC828B}" srcId="{F865AA0A-0F72-4649-A90A-116187216535}" destId="{5806E533-7318-4DC5-909A-227A98C80B04}" srcOrd="2" destOrd="0" parTransId="{6BE8D688-E74C-46A3-AFB5-250D2F19FECF}" sibTransId="{027480EF-C14E-4AB3-8C4E-97213FA04721}"/>
    <dgm:cxn modelId="{2E13EF53-8AD5-4FBE-A606-23A3955338BA}" type="presOf" srcId="{027480EF-C14E-4AB3-8C4E-97213FA04721}" destId="{38454D7E-F492-4F11-9327-78B9C01739BE}" srcOrd="1" destOrd="0" presId="urn:microsoft.com/office/officeart/2005/8/layout/cycle7"/>
    <dgm:cxn modelId="{C70C8F9B-BF7B-4420-99DD-8D3254EF0820}" type="presOf" srcId="{EE3D6D8E-3212-4223-A23A-E57D9C940162}" destId="{90CFCFC8-B6D2-451C-A630-D0F07C38625C}" srcOrd="1" destOrd="0" presId="urn:microsoft.com/office/officeart/2005/8/layout/cycle7"/>
    <dgm:cxn modelId="{F778E3C5-5CFF-4854-81FC-DD0DC3895937}" type="presOf" srcId="{6839D2B5-B0AC-4ED6-A8F1-30391A64D1FE}" destId="{F449BECC-A292-4CCD-AEB9-4F5F7E7EF9B5}" srcOrd="0" destOrd="0" presId="urn:microsoft.com/office/officeart/2005/8/layout/cycle7"/>
    <dgm:cxn modelId="{90BC1747-A7F2-4191-BF4B-60D5C2766563}" type="presOf" srcId="{3C8077DA-D915-471C-93D0-DF05D4642258}" destId="{DC873801-2C40-4668-B623-F270A9659925}" srcOrd="0" destOrd="0" presId="urn:microsoft.com/office/officeart/2005/8/layout/cycle7"/>
    <dgm:cxn modelId="{A0B1699E-277E-4398-AD5E-25113776EA72}" type="presOf" srcId="{027480EF-C14E-4AB3-8C4E-97213FA04721}" destId="{2F78CBA4-8611-43A2-AF76-50621BAAE294}" srcOrd="0" destOrd="0" presId="urn:microsoft.com/office/officeart/2005/8/layout/cycle7"/>
    <dgm:cxn modelId="{DA95170D-CFB6-4B1F-ABEE-9B5B06DC8884}" type="presOf" srcId="{6839D2B5-B0AC-4ED6-A8F1-30391A64D1FE}" destId="{2F44EED9-18BB-478D-BF0B-AB386D2561FB}" srcOrd="1" destOrd="0" presId="urn:microsoft.com/office/officeart/2005/8/layout/cycle7"/>
    <dgm:cxn modelId="{5E80CFFC-3931-4E4D-BDF3-14B8CA436721}" type="presOf" srcId="{EE3D6D8E-3212-4223-A23A-E57D9C940162}" destId="{8B63B299-ABC8-4559-8CB8-D3B99CA7815C}" srcOrd="0" destOrd="0" presId="urn:microsoft.com/office/officeart/2005/8/layout/cycle7"/>
    <dgm:cxn modelId="{9CECAEFE-30CF-45A4-9DA7-E9B77E15231E}" srcId="{F865AA0A-0F72-4649-A90A-116187216535}" destId="{3C8077DA-D915-471C-93D0-DF05D4642258}" srcOrd="0" destOrd="0" parTransId="{2B77CA30-0FAB-4F41-B01E-B280C4B00A0A}" sibTransId="{EE3D6D8E-3212-4223-A23A-E57D9C940162}"/>
    <dgm:cxn modelId="{40EB14CC-15C7-4E8E-8219-36577C64A203}" type="presOf" srcId="{F865AA0A-0F72-4649-A90A-116187216535}" destId="{CFC30FD1-2CC9-420C-89E2-4D056AAE4F94}" srcOrd="0" destOrd="0" presId="urn:microsoft.com/office/officeart/2005/8/layout/cycle7"/>
    <dgm:cxn modelId="{1DAB25D8-937D-4480-A49E-43A33DEF6362}" type="presOf" srcId="{28CD098B-1CDA-4D71-890B-05ABAD829F1A}" destId="{296938DC-1B50-42B9-9A2B-05722EC03A0A}" srcOrd="0" destOrd="0" presId="urn:microsoft.com/office/officeart/2005/8/layout/cycle7"/>
    <dgm:cxn modelId="{A14F83EE-95BA-49AB-B108-EBBF36DC4795}" srcId="{F865AA0A-0F72-4649-A90A-116187216535}" destId="{28CD098B-1CDA-4D71-890B-05ABAD829F1A}" srcOrd="1" destOrd="0" parTransId="{463223F2-D773-41BA-B75D-81E8B603D510}" sibTransId="{6839D2B5-B0AC-4ED6-A8F1-30391A64D1FE}"/>
    <dgm:cxn modelId="{4494E948-015D-464D-AC0F-04F4E4864D92}" type="presOf" srcId="{5806E533-7318-4DC5-909A-227A98C80B04}" destId="{924612E6-DFBE-4ECB-AF06-DC5BBF7185B9}" srcOrd="0" destOrd="0" presId="urn:microsoft.com/office/officeart/2005/8/layout/cycle7"/>
    <dgm:cxn modelId="{ACDE0F9D-22F5-4F82-9E31-A845B657E5FE}" type="presParOf" srcId="{CFC30FD1-2CC9-420C-89E2-4D056AAE4F94}" destId="{DC873801-2C40-4668-B623-F270A9659925}" srcOrd="0" destOrd="0" presId="urn:microsoft.com/office/officeart/2005/8/layout/cycle7"/>
    <dgm:cxn modelId="{946CD9BD-9B86-4DDD-93A3-3339D18F4EE2}" type="presParOf" srcId="{CFC30FD1-2CC9-420C-89E2-4D056AAE4F94}" destId="{8B63B299-ABC8-4559-8CB8-D3B99CA7815C}" srcOrd="1" destOrd="0" presId="urn:microsoft.com/office/officeart/2005/8/layout/cycle7"/>
    <dgm:cxn modelId="{DB1F68CC-8393-4504-BA71-E7FC4ECE881E}" type="presParOf" srcId="{8B63B299-ABC8-4559-8CB8-D3B99CA7815C}" destId="{90CFCFC8-B6D2-451C-A630-D0F07C38625C}" srcOrd="0" destOrd="0" presId="urn:microsoft.com/office/officeart/2005/8/layout/cycle7"/>
    <dgm:cxn modelId="{0BC8410A-000D-44EC-95B9-227A27BC164D}" type="presParOf" srcId="{CFC30FD1-2CC9-420C-89E2-4D056AAE4F94}" destId="{296938DC-1B50-42B9-9A2B-05722EC03A0A}" srcOrd="2" destOrd="0" presId="urn:microsoft.com/office/officeart/2005/8/layout/cycle7"/>
    <dgm:cxn modelId="{BBC5B44D-80B5-4B0D-8FBE-4E4DF3941344}" type="presParOf" srcId="{CFC30FD1-2CC9-420C-89E2-4D056AAE4F94}" destId="{F449BECC-A292-4CCD-AEB9-4F5F7E7EF9B5}" srcOrd="3" destOrd="0" presId="urn:microsoft.com/office/officeart/2005/8/layout/cycle7"/>
    <dgm:cxn modelId="{7C92C7C2-2A4E-4020-BEED-B231406C142D}" type="presParOf" srcId="{F449BECC-A292-4CCD-AEB9-4F5F7E7EF9B5}" destId="{2F44EED9-18BB-478D-BF0B-AB386D2561FB}" srcOrd="0" destOrd="0" presId="urn:microsoft.com/office/officeart/2005/8/layout/cycle7"/>
    <dgm:cxn modelId="{BF43D910-7A13-473B-87CA-D40143BAD82E}" type="presParOf" srcId="{CFC30FD1-2CC9-420C-89E2-4D056AAE4F94}" destId="{924612E6-DFBE-4ECB-AF06-DC5BBF7185B9}" srcOrd="4" destOrd="0" presId="urn:microsoft.com/office/officeart/2005/8/layout/cycle7"/>
    <dgm:cxn modelId="{DDFC974A-D8F3-45CA-A4DC-1E07F415F07F}" type="presParOf" srcId="{CFC30FD1-2CC9-420C-89E2-4D056AAE4F94}" destId="{2F78CBA4-8611-43A2-AF76-50621BAAE294}" srcOrd="5" destOrd="0" presId="urn:microsoft.com/office/officeart/2005/8/layout/cycle7"/>
    <dgm:cxn modelId="{2608D38D-9F46-419A-9F07-344C2DD44EEE}" type="presParOf" srcId="{2F78CBA4-8611-43A2-AF76-50621BAAE294}" destId="{38454D7E-F492-4F11-9327-78B9C01739B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65AA0A-0F72-4649-A90A-1161872165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3C8077DA-D915-471C-93D0-DF05D4642258}">
      <dgm:prSet phldrT="[テキスト]"/>
      <dgm:spPr>
        <a:solidFill>
          <a:srgbClr val="5A6DF8"/>
        </a:solidFill>
      </dgm:spPr>
      <dgm:t>
        <a:bodyPr/>
        <a:lstStyle/>
        <a:p>
          <a:r>
            <a:rPr kumimoji="1" lang="ja-JP" altLang="en-US" dirty="0" smtClean="0"/>
            <a:t>消費者</a:t>
          </a:r>
          <a:endParaRPr kumimoji="1" lang="en-US" altLang="ja-JP" dirty="0" smtClean="0"/>
        </a:p>
      </dgm:t>
    </dgm:pt>
    <dgm:pt modelId="{2B77CA30-0FAB-4F41-B01E-B280C4B00A0A}" type="parTrans" cxnId="{9CECAEFE-30CF-45A4-9DA7-E9B77E15231E}">
      <dgm:prSet/>
      <dgm:spPr/>
      <dgm:t>
        <a:bodyPr/>
        <a:lstStyle/>
        <a:p>
          <a:endParaRPr kumimoji="1" lang="ja-JP" altLang="en-US"/>
        </a:p>
      </dgm:t>
    </dgm:pt>
    <dgm:pt modelId="{EE3D6D8E-3212-4223-A23A-E57D9C940162}" type="sibTrans" cxnId="{9CECAEFE-30CF-45A4-9DA7-E9B77E15231E}">
      <dgm:prSet/>
      <dgm:spPr/>
      <dgm:t>
        <a:bodyPr/>
        <a:lstStyle/>
        <a:p>
          <a:endParaRPr kumimoji="1" lang="ja-JP" altLang="en-US"/>
        </a:p>
      </dgm:t>
    </dgm:pt>
    <dgm:pt modelId="{28CD098B-1CDA-4D71-890B-05ABAD829F1A}">
      <dgm:prSet phldrT="[テキスト]"/>
      <dgm:spPr>
        <a:solidFill>
          <a:srgbClr val="FFC000"/>
        </a:solidFill>
      </dgm:spPr>
      <dgm:t>
        <a:bodyPr/>
        <a:lstStyle/>
        <a:p>
          <a:r>
            <a:rPr kumimoji="1" lang="ja-JP" altLang="en-US" dirty="0" smtClean="0"/>
            <a:t>クレジット会社</a:t>
          </a:r>
          <a:endParaRPr kumimoji="1" lang="ja-JP" altLang="en-US" dirty="0"/>
        </a:p>
      </dgm:t>
    </dgm:pt>
    <dgm:pt modelId="{463223F2-D773-41BA-B75D-81E8B603D510}" type="parTrans" cxnId="{A14F83EE-95BA-49AB-B108-EBBF36DC4795}">
      <dgm:prSet/>
      <dgm:spPr/>
      <dgm:t>
        <a:bodyPr/>
        <a:lstStyle/>
        <a:p>
          <a:endParaRPr kumimoji="1" lang="ja-JP" altLang="en-US"/>
        </a:p>
      </dgm:t>
    </dgm:pt>
    <dgm:pt modelId="{6839D2B5-B0AC-4ED6-A8F1-30391A64D1FE}" type="sibTrans" cxnId="{A14F83EE-95BA-49AB-B108-EBBF36DC4795}">
      <dgm:prSet/>
      <dgm:spPr/>
      <dgm:t>
        <a:bodyPr/>
        <a:lstStyle/>
        <a:p>
          <a:endParaRPr kumimoji="1" lang="ja-JP" altLang="en-US"/>
        </a:p>
      </dgm:t>
    </dgm:pt>
    <dgm:pt modelId="{5806E533-7318-4DC5-909A-227A98C80B04}">
      <dgm:prSet phldrT="[テキスト]"/>
      <dgm:spPr>
        <a:solidFill>
          <a:srgbClr val="00B050"/>
        </a:solidFill>
      </dgm:spPr>
      <dgm:t>
        <a:bodyPr/>
        <a:lstStyle/>
        <a:p>
          <a:r>
            <a:rPr kumimoji="1" lang="ja-JP" altLang="en-US" dirty="0" smtClean="0"/>
            <a:t>販売店</a:t>
          </a:r>
          <a:endParaRPr kumimoji="1" lang="ja-JP" altLang="en-US" dirty="0"/>
        </a:p>
      </dgm:t>
    </dgm:pt>
    <dgm:pt modelId="{6BE8D688-E74C-46A3-AFB5-250D2F19FECF}" type="parTrans" cxnId="{C2AEEA22-49E0-4BBC-BAF3-965561CC828B}">
      <dgm:prSet/>
      <dgm:spPr/>
      <dgm:t>
        <a:bodyPr/>
        <a:lstStyle/>
        <a:p>
          <a:endParaRPr kumimoji="1" lang="ja-JP" altLang="en-US"/>
        </a:p>
      </dgm:t>
    </dgm:pt>
    <dgm:pt modelId="{027480EF-C14E-4AB3-8C4E-97213FA04721}" type="sibTrans" cxnId="{C2AEEA22-49E0-4BBC-BAF3-965561CC828B}">
      <dgm:prSet/>
      <dgm:spPr/>
      <dgm:t>
        <a:bodyPr/>
        <a:lstStyle/>
        <a:p>
          <a:endParaRPr kumimoji="1" lang="ja-JP" altLang="en-US"/>
        </a:p>
      </dgm:t>
    </dgm:pt>
    <dgm:pt modelId="{CFC30FD1-2CC9-420C-89E2-4D056AAE4F94}" type="pres">
      <dgm:prSet presAssocID="{F865AA0A-0F72-4649-A90A-116187216535}" presName="Name0" presStyleCnt="0">
        <dgm:presLayoutVars>
          <dgm:dir/>
          <dgm:resizeHandles val="exact"/>
        </dgm:presLayoutVars>
      </dgm:prSet>
      <dgm:spPr/>
      <dgm:t>
        <a:bodyPr/>
        <a:lstStyle/>
        <a:p>
          <a:endParaRPr kumimoji="1" lang="ja-JP" altLang="en-US"/>
        </a:p>
      </dgm:t>
    </dgm:pt>
    <dgm:pt modelId="{DC873801-2C40-4668-B623-F270A9659925}" type="pres">
      <dgm:prSet presAssocID="{3C8077DA-D915-471C-93D0-DF05D4642258}" presName="node" presStyleLbl="node1" presStyleIdx="0" presStyleCnt="3" custRadScaleRad="116749" custRadScaleInc="-108">
        <dgm:presLayoutVars>
          <dgm:bulletEnabled val="1"/>
        </dgm:presLayoutVars>
      </dgm:prSet>
      <dgm:spPr/>
      <dgm:t>
        <a:bodyPr/>
        <a:lstStyle/>
        <a:p>
          <a:endParaRPr kumimoji="1" lang="ja-JP" altLang="en-US"/>
        </a:p>
      </dgm:t>
    </dgm:pt>
    <dgm:pt modelId="{8B63B299-ABC8-4559-8CB8-D3B99CA7815C}" type="pres">
      <dgm:prSet presAssocID="{EE3D6D8E-3212-4223-A23A-E57D9C940162}" presName="sibTrans" presStyleLbl="sibTrans2D1" presStyleIdx="0" presStyleCnt="3" custLinFactNeighborX="-22299" custLinFactNeighborY="33272"/>
      <dgm:spPr/>
      <dgm:t>
        <a:bodyPr/>
        <a:lstStyle/>
        <a:p>
          <a:endParaRPr kumimoji="1" lang="ja-JP" altLang="en-US"/>
        </a:p>
      </dgm:t>
    </dgm:pt>
    <dgm:pt modelId="{90CFCFC8-B6D2-451C-A630-D0F07C38625C}" type="pres">
      <dgm:prSet presAssocID="{EE3D6D8E-3212-4223-A23A-E57D9C940162}" presName="connectorText" presStyleLbl="sibTrans2D1" presStyleIdx="0" presStyleCnt="3"/>
      <dgm:spPr/>
      <dgm:t>
        <a:bodyPr/>
        <a:lstStyle/>
        <a:p>
          <a:endParaRPr kumimoji="1" lang="ja-JP" altLang="en-US"/>
        </a:p>
      </dgm:t>
    </dgm:pt>
    <dgm:pt modelId="{296938DC-1B50-42B9-9A2B-05722EC03A0A}" type="pres">
      <dgm:prSet presAssocID="{28CD098B-1CDA-4D71-890B-05ABAD829F1A}" presName="node" presStyleLbl="node1" presStyleIdx="1" presStyleCnt="3">
        <dgm:presLayoutVars>
          <dgm:bulletEnabled val="1"/>
        </dgm:presLayoutVars>
      </dgm:prSet>
      <dgm:spPr/>
      <dgm:t>
        <a:bodyPr/>
        <a:lstStyle/>
        <a:p>
          <a:endParaRPr kumimoji="1" lang="ja-JP" altLang="en-US"/>
        </a:p>
      </dgm:t>
    </dgm:pt>
    <dgm:pt modelId="{F449BECC-A292-4CCD-AEB9-4F5F7E7EF9B5}" type="pres">
      <dgm:prSet presAssocID="{6839D2B5-B0AC-4ED6-A8F1-30391A64D1FE}" presName="sibTrans" presStyleLbl="sibTrans2D1" presStyleIdx="1" presStyleCnt="3"/>
      <dgm:spPr/>
      <dgm:t>
        <a:bodyPr/>
        <a:lstStyle/>
        <a:p>
          <a:endParaRPr kumimoji="1" lang="ja-JP" altLang="en-US"/>
        </a:p>
      </dgm:t>
    </dgm:pt>
    <dgm:pt modelId="{2F44EED9-18BB-478D-BF0B-AB386D2561FB}" type="pres">
      <dgm:prSet presAssocID="{6839D2B5-B0AC-4ED6-A8F1-30391A64D1FE}" presName="connectorText" presStyleLbl="sibTrans2D1" presStyleIdx="1" presStyleCnt="3"/>
      <dgm:spPr/>
      <dgm:t>
        <a:bodyPr/>
        <a:lstStyle/>
        <a:p>
          <a:endParaRPr kumimoji="1" lang="ja-JP" altLang="en-US"/>
        </a:p>
      </dgm:t>
    </dgm:pt>
    <dgm:pt modelId="{924612E6-DFBE-4ECB-AF06-DC5BBF7185B9}" type="pres">
      <dgm:prSet presAssocID="{5806E533-7318-4DC5-909A-227A98C80B04}" presName="node" presStyleLbl="node1" presStyleIdx="2" presStyleCnt="3">
        <dgm:presLayoutVars>
          <dgm:bulletEnabled val="1"/>
        </dgm:presLayoutVars>
      </dgm:prSet>
      <dgm:spPr/>
      <dgm:t>
        <a:bodyPr/>
        <a:lstStyle/>
        <a:p>
          <a:endParaRPr kumimoji="1" lang="ja-JP" altLang="en-US"/>
        </a:p>
      </dgm:t>
    </dgm:pt>
    <dgm:pt modelId="{2F78CBA4-8611-43A2-AF76-50621BAAE294}" type="pres">
      <dgm:prSet presAssocID="{027480EF-C14E-4AB3-8C4E-97213FA04721}" presName="sibTrans" presStyleLbl="sibTrans2D1" presStyleIdx="2" presStyleCnt="3"/>
      <dgm:spPr/>
      <dgm:t>
        <a:bodyPr/>
        <a:lstStyle/>
        <a:p>
          <a:endParaRPr kumimoji="1" lang="ja-JP" altLang="en-US"/>
        </a:p>
      </dgm:t>
    </dgm:pt>
    <dgm:pt modelId="{38454D7E-F492-4F11-9327-78B9C01739BE}" type="pres">
      <dgm:prSet presAssocID="{027480EF-C14E-4AB3-8C4E-97213FA04721}" presName="connectorText" presStyleLbl="sibTrans2D1" presStyleIdx="2" presStyleCnt="3"/>
      <dgm:spPr/>
      <dgm:t>
        <a:bodyPr/>
        <a:lstStyle/>
        <a:p>
          <a:endParaRPr kumimoji="1" lang="ja-JP" altLang="en-US"/>
        </a:p>
      </dgm:t>
    </dgm:pt>
  </dgm:ptLst>
  <dgm:cxnLst>
    <dgm:cxn modelId="{C2AEEA22-49E0-4BBC-BAF3-965561CC828B}" srcId="{F865AA0A-0F72-4649-A90A-116187216535}" destId="{5806E533-7318-4DC5-909A-227A98C80B04}" srcOrd="2" destOrd="0" parTransId="{6BE8D688-E74C-46A3-AFB5-250D2F19FECF}" sibTransId="{027480EF-C14E-4AB3-8C4E-97213FA04721}"/>
    <dgm:cxn modelId="{70AF18CC-7D68-4C42-A9A3-7FDFD694729A}" type="presOf" srcId="{28CD098B-1CDA-4D71-890B-05ABAD829F1A}" destId="{296938DC-1B50-42B9-9A2B-05722EC03A0A}" srcOrd="0" destOrd="0" presId="urn:microsoft.com/office/officeart/2005/8/layout/cycle7"/>
    <dgm:cxn modelId="{3AD1F6D7-DF3B-4D36-8B95-739051703933}" type="presOf" srcId="{6839D2B5-B0AC-4ED6-A8F1-30391A64D1FE}" destId="{F449BECC-A292-4CCD-AEB9-4F5F7E7EF9B5}" srcOrd="0" destOrd="0" presId="urn:microsoft.com/office/officeart/2005/8/layout/cycle7"/>
    <dgm:cxn modelId="{E96DA32C-20C7-4982-A072-AE0EF44108ED}" type="presOf" srcId="{F865AA0A-0F72-4649-A90A-116187216535}" destId="{CFC30FD1-2CC9-420C-89E2-4D056AAE4F94}" srcOrd="0" destOrd="0" presId="urn:microsoft.com/office/officeart/2005/8/layout/cycle7"/>
    <dgm:cxn modelId="{F287DB26-6159-455B-94FD-ED2F4C453C9D}" type="presOf" srcId="{EE3D6D8E-3212-4223-A23A-E57D9C940162}" destId="{90CFCFC8-B6D2-451C-A630-D0F07C38625C}" srcOrd="1" destOrd="0" presId="urn:microsoft.com/office/officeart/2005/8/layout/cycle7"/>
    <dgm:cxn modelId="{43E165C3-9565-4207-82E1-8F1C337BB9CA}" type="presOf" srcId="{3C8077DA-D915-471C-93D0-DF05D4642258}" destId="{DC873801-2C40-4668-B623-F270A9659925}" srcOrd="0" destOrd="0" presId="urn:microsoft.com/office/officeart/2005/8/layout/cycle7"/>
    <dgm:cxn modelId="{4829B4E9-4F5F-49EB-9B8A-9ACE7960617D}" type="presOf" srcId="{6839D2B5-B0AC-4ED6-A8F1-30391A64D1FE}" destId="{2F44EED9-18BB-478D-BF0B-AB386D2561FB}" srcOrd="1" destOrd="0" presId="urn:microsoft.com/office/officeart/2005/8/layout/cycle7"/>
    <dgm:cxn modelId="{B8AE45FA-ECCE-4D05-B4C0-60C6995FC8D4}" type="presOf" srcId="{EE3D6D8E-3212-4223-A23A-E57D9C940162}" destId="{8B63B299-ABC8-4559-8CB8-D3B99CA7815C}" srcOrd="0" destOrd="0" presId="urn:microsoft.com/office/officeart/2005/8/layout/cycle7"/>
    <dgm:cxn modelId="{A7BCBA50-9308-43BB-A4AD-979AB1ECD9B2}" type="presOf" srcId="{027480EF-C14E-4AB3-8C4E-97213FA04721}" destId="{2F78CBA4-8611-43A2-AF76-50621BAAE294}" srcOrd="0" destOrd="0" presId="urn:microsoft.com/office/officeart/2005/8/layout/cycle7"/>
    <dgm:cxn modelId="{9CECAEFE-30CF-45A4-9DA7-E9B77E15231E}" srcId="{F865AA0A-0F72-4649-A90A-116187216535}" destId="{3C8077DA-D915-471C-93D0-DF05D4642258}" srcOrd="0" destOrd="0" parTransId="{2B77CA30-0FAB-4F41-B01E-B280C4B00A0A}" sibTransId="{EE3D6D8E-3212-4223-A23A-E57D9C940162}"/>
    <dgm:cxn modelId="{190A816C-2A28-4A17-91F1-7683DA3A28D0}" type="presOf" srcId="{027480EF-C14E-4AB3-8C4E-97213FA04721}" destId="{38454D7E-F492-4F11-9327-78B9C01739BE}" srcOrd="1" destOrd="0" presId="urn:microsoft.com/office/officeart/2005/8/layout/cycle7"/>
    <dgm:cxn modelId="{A14F83EE-95BA-49AB-B108-EBBF36DC4795}" srcId="{F865AA0A-0F72-4649-A90A-116187216535}" destId="{28CD098B-1CDA-4D71-890B-05ABAD829F1A}" srcOrd="1" destOrd="0" parTransId="{463223F2-D773-41BA-B75D-81E8B603D510}" sibTransId="{6839D2B5-B0AC-4ED6-A8F1-30391A64D1FE}"/>
    <dgm:cxn modelId="{7C275188-89BF-4825-BC2F-F06D7D78F7F1}" type="presOf" srcId="{5806E533-7318-4DC5-909A-227A98C80B04}" destId="{924612E6-DFBE-4ECB-AF06-DC5BBF7185B9}" srcOrd="0" destOrd="0" presId="urn:microsoft.com/office/officeart/2005/8/layout/cycle7"/>
    <dgm:cxn modelId="{8F58CC16-4D0E-4D03-9AAF-F2AE8D895EAF}" type="presParOf" srcId="{CFC30FD1-2CC9-420C-89E2-4D056AAE4F94}" destId="{DC873801-2C40-4668-B623-F270A9659925}" srcOrd="0" destOrd="0" presId="urn:microsoft.com/office/officeart/2005/8/layout/cycle7"/>
    <dgm:cxn modelId="{AC11AD5A-2360-44CE-B4F1-189426322912}" type="presParOf" srcId="{CFC30FD1-2CC9-420C-89E2-4D056AAE4F94}" destId="{8B63B299-ABC8-4559-8CB8-D3B99CA7815C}" srcOrd="1" destOrd="0" presId="urn:microsoft.com/office/officeart/2005/8/layout/cycle7"/>
    <dgm:cxn modelId="{A3DD9320-C571-4C35-B6FA-7DE16FE6281B}" type="presParOf" srcId="{8B63B299-ABC8-4559-8CB8-D3B99CA7815C}" destId="{90CFCFC8-B6D2-451C-A630-D0F07C38625C}" srcOrd="0" destOrd="0" presId="urn:microsoft.com/office/officeart/2005/8/layout/cycle7"/>
    <dgm:cxn modelId="{CD1DBEFB-5452-4CB4-95FB-2216FF9F381E}" type="presParOf" srcId="{CFC30FD1-2CC9-420C-89E2-4D056AAE4F94}" destId="{296938DC-1B50-42B9-9A2B-05722EC03A0A}" srcOrd="2" destOrd="0" presId="urn:microsoft.com/office/officeart/2005/8/layout/cycle7"/>
    <dgm:cxn modelId="{E3E4682A-FB1C-409B-B98A-F0A6F7AD9212}" type="presParOf" srcId="{CFC30FD1-2CC9-420C-89E2-4D056AAE4F94}" destId="{F449BECC-A292-4CCD-AEB9-4F5F7E7EF9B5}" srcOrd="3" destOrd="0" presId="urn:microsoft.com/office/officeart/2005/8/layout/cycle7"/>
    <dgm:cxn modelId="{E37D7B1D-1532-4B05-9E7A-9B462412DFC1}" type="presParOf" srcId="{F449BECC-A292-4CCD-AEB9-4F5F7E7EF9B5}" destId="{2F44EED9-18BB-478D-BF0B-AB386D2561FB}" srcOrd="0" destOrd="0" presId="urn:microsoft.com/office/officeart/2005/8/layout/cycle7"/>
    <dgm:cxn modelId="{FF6C4B4E-D146-4087-A825-F8A9FFEEEC99}" type="presParOf" srcId="{CFC30FD1-2CC9-420C-89E2-4D056AAE4F94}" destId="{924612E6-DFBE-4ECB-AF06-DC5BBF7185B9}" srcOrd="4" destOrd="0" presId="urn:microsoft.com/office/officeart/2005/8/layout/cycle7"/>
    <dgm:cxn modelId="{25D7FA74-9530-4C7D-BE29-D104AAC9F3CB}" type="presParOf" srcId="{CFC30FD1-2CC9-420C-89E2-4D056AAE4F94}" destId="{2F78CBA4-8611-43A2-AF76-50621BAAE294}" srcOrd="5" destOrd="0" presId="urn:microsoft.com/office/officeart/2005/8/layout/cycle7"/>
    <dgm:cxn modelId="{4D08C40F-E330-4FED-A9CF-A97058BB772A}" type="presParOf" srcId="{2F78CBA4-8611-43A2-AF76-50621BAAE294}" destId="{38454D7E-F492-4F11-9327-78B9C01739B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865AA0A-0F72-4649-A90A-1161872165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3C8077DA-D915-471C-93D0-DF05D4642258}">
      <dgm:prSet phldrT="[テキスト]"/>
      <dgm:spPr>
        <a:solidFill>
          <a:srgbClr val="5A6DF8"/>
        </a:solidFill>
      </dgm:spPr>
      <dgm:t>
        <a:bodyPr/>
        <a:lstStyle/>
        <a:p>
          <a:r>
            <a:rPr kumimoji="1" lang="ja-JP" altLang="en-US" dirty="0" smtClean="0"/>
            <a:t>消費者　</a:t>
          </a:r>
          <a:endParaRPr kumimoji="1" lang="en-US" altLang="ja-JP" dirty="0" smtClean="0"/>
        </a:p>
      </dgm:t>
    </dgm:pt>
    <dgm:pt modelId="{2B77CA30-0FAB-4F41-B01E-B280C4B00A0A}" type="parTrans" cxnId="{9CECAEFE-30CF-45A4-9DA7-E9B77E15231E}">
      <dgm:prSet/>
      <dgm:spPr/>
      <dgm:t>
        <a:bodyPr/>
        <a:lstStyle/>
        <a:p>
          <a:endParaRPr kumimoji="1" lang="ja-JP" altLang="en-US"/>
        </a:p>
      </dgm:t>
    </dgm:pt>
    <dgm:pt modelId="{EE3D6D8E-3212-4223-A23A-E57D9C940162}" type="sibTrans" cxnId="{9CECAEFE-30CF-45A4-9DA7-E9B77E15231E}">
      <dgm:prSet/>
      <dgm:spPr/>
      <dgm:t>
        <a:bodyPr/>
        <a:lstStyle/>
        <a:p>
          <a:endParaRPr kumimoji="1" lang="ja-JP" altLang="en-US"/>
        </a:p>
      </dgm:t>
    </dgm:pt>
    <dgm:pt modelId="{28CD098B-1CDA-4D71-890B-05ABAD829F1A}">
      <dgm:prSet phldrT="[テキスト]"/>
      <dgm:spPr>
        <a:solidFill>
          <a:srgbClr val="FFC000"/>
        </a:solidFill>
      </dgm:spPr>
      <dgm:t>
        <a:bodyPr/>
        <a:lstStyle/>
        <a:p>
          <a:r>
            <a:rPr kumimoji="1" lang="ja-JP" altLang="en-US" dirty="0" smtClean="0"/>
            <a:t>クレジット会社</a:t>
          </a:r>
          <a:endParaRPr kumimoji="1" lang="ja-JP" altLang="en-US" dirty="0"/>
        </a:p>
      </dgm:t>
    </dgm:pt>
    <dgm:pt modelId="{463223F2-D773-41BA-B75D-81E8B603D510}" type="parTrans" cxnId="{A14F83EE-95BA-49AB-B108-EBBF36DC4795}">
      <dgm:prSet/>
      <dgm:spPr/>
      <dgm:t>
        <a:bodyPr/>
        <a:lstStyle/>
        <a:p>
          <a:endParaRPr kumimoji="1" lang="ja-JP" altLang="en-US"/>
        </a:p>
      </dgm:t>
    </dgm:pt>
    <dgm:pt modelId="{6839D2B5-B0AC-4ED6-A8F1-30391A64D1FE}" type="sibTrans" cxnId="{A14F83EE-95BA-49AB-B108-EBBF36DC4795}">
      <dgm:prSet/>
      <dgm:spPr/>
      <dgm:t>
        <a:bodyPr/>
        <a:lstStyle/>
        <a:p>
          <a:endParaRPr kumimoji="1" lang="ja-JP" altLang="en-US"/>
        </a:p>
      </dgm:t>
    </dgm:pt>
    <dgm:pt modelId="{5806E533-7318-4DC5-909A-227A98C80B04}">
      <dgm:prSet phldrT="[テキスト]"/>
      <dgm:spPr>
        <a:solidFill>
          <a:srgbClr val="00B050"/>
        </a:solidFill>
      </dgm:spPr>
      <dgm:t>
        <a:bodyPr/>
        <a:lstStyle/>
        <a:p>
          <a:r>
            <a:rPr kumimoji="1" lang="ja-JP" altLang="en-US" dirty="0" smtClean="0"/>
            <a:t>販売店</a:t>
          </a:r>
          <a:endParaRPr kumimoji="1" lang="ja-JP" altLang="en-US" dirty="0"/>
        </a:p>
      </dgm:t>
    </dgm:pt>
    <dgm:pt modelId="{6BE8D688-E74C-46A3-AFB5-250D2F19FECF}" type="parTrans" cxnId="{C2AEEA22-49E0-4BBC-BAF3-965561CC828B}">
      <dgm:prSet/>
      <dgm:spPr/>
      <dgm:t>
        <a:bodyPr/>
        <a:lstStyle/>
        <a:p>
          <a:endParaRPr kumimoji="1" lang="ja-JP" altLang="en-US"/>
        </a:p>
      </dgm:t>
    </dgm:pt>
    <dgm:pt modelId="{027480EF-C14E-4AB3-8C4E-97213FA04721}" type="sibTrans" cxnId="{C2AEEA22-49E0-4BBC-BAF3-965561CC828B}">
      <dgm:prSet/>
      <dgm:spPr/>
      <dgm:t>
        <a:bodyPr/>
        <a:lstStyle/>
        <a:p>
          <a:endParaRPr kumimoji="1" lang="ja-JP" altLang="en-US"/>
        </a:p>
      </dgm:t>
    </dgm:pt>
    <dgm:pt modelId="{CFC30FD1-2CC9-420C-89E2-4D056AAE4F94}" type="pres">
      <dgm:prSet presAssocID="{F865AA0A-0F72-4649-A90A-116187216535}" presName="Name0" presStyleCnt="0">
        <dgm:presLayoutVars>
          <dgm:dir/>
          <dgm:resizeHandles val="exact"/>
        </dgm:presLayoutVars>
      </dgm:prSet>
      <dgm:spPr/>
      <dgm:t>
        <a:bodyPr/>
        <a:lstStyle/>
        <a:p>
          <a:endParaRPr kumimoji="1" lang="ja-JP" altLang="en-US"/>
        </a:p>
      </dgm:t>
    </dgm:pt>
    <dgm:pt modelId="{DC873801-2C40-4668-B623-F270A9659925}" type="pres">
      <dgm:prSet presAssocID="{3C8077DA-D915-471C-93D0-DF05D4642258}" presName="node" presStyleLbl="node1" presStyleIdx="0" presStyleCnt="3" custRadScaleRad="129601" custRadScaleInc="-42229">
        <dgm:presLayoutVars>
          <dgm:bulletEnabled val="1"/>
        </dgm:presLayoutVars>
      </dgm:prSet>
      <dgm:spPr/>
      <dgm:t>
        <a:bodyPr/>
        <a:lstStyle/>
        <a:p>
          <a:endParaRPr kumimoji="1" lang="ja-JP" altLang="en-US"/>
        </a:p>
      </dgm:t>
    </dgm:pt>
    <dgm:pt modelId="{8B63B299-ABC8-4559-8CB8-D3B99CA7815C}" type="pres">
      <dgm:prSet presAssocID="{EE3D6D8E-3212-4223-A23A-E57D9C940162}" presName="sibTrans" presStyleLbl="sibTrans2D1" presStyleIdx="0" presStyleCnt="3" custAng="334362" custLinFactNeighborX="-53803" custLinFactNeighborY="-20838"/>
      <dgm:spPr/>
      <dgm:t>
        <a:bodyPr/>
        <a:lstStyle/>
        <a:p>
          <a:endParaRPr kumimoji="1" lang="ja-JP" altLang="en-US"/>
        </a:p>
      </dgm:t>
    </dgm:pt>
    <dgm:pt modelId="{90CFCFC8-B6D2-451C-A630-D0F07C38625C}" type="pres">
      <dgm:prSet presAssocID="{EE3D6D8E-3212-4223-A23A-E57D9C940162}" presName="connectorText" presStyleLbl="sibTrans2D1" presStyleIdx="0" presStyleCnt="3"/>
      <dgm:spPr/>
      <dgm:t>
        <a:bodyPr/>
        <a:lstStyle/>
        <a:p>
          <a:endParaRPr kumimoji="1" lang="ja-JP" altLang="en-US"/>
        </a:p>
      </dgm:t>
    </dgm:pt>
    <dgm:pt modelId="{296938DC-1B50-42B9-9A2B-05722EC03A0A}" type="pres">
      <dgm:prSet presAssocID="{28CD098B-1CDA-4D71-890B-05ABAD829F1A}" presName="node" presStyleLbl="node1" presStyleIdx="1" presStyleCnt="3">
        <dgm:presLayoutVars>
          <dgm:bulletEnabled val="1"/>
        </dgm:presLayoutVars>
      </dgm:prSet>
      <dgm:spPr/>
      <dgm:t>
        <a:bodyPr/>
        <a:lstStyle/>
        <a:p>
          <a:endParaRPr kumimoji="1" lang="ja-JP" altLang="en-US"/>
        </a:p>
      </dgm:t>
    </dgm:pt>
    <dgm:pt modelId="{F449BECC-A292-4CCD-AEB9-4F5F7E7EF9B5}" type="pres">
      <dgm:prSet presAssocID="{6839D2B5-B0AC-4ED6-A8F1-30391A64D1FE}" presName="sibTrans" presStyleLbl="sibTrans2D1" presStyleIdx="1" presStyleCnt="3"/>
      <dgm:spPr/>
      <dgm:t>
        <a:bodyPr/>
        <a:lstStyle/>
        <a:p>
          <a:endParaRPr kumimoji="1" lang="ja-JP" altLang="en-US"/>
        </a:p>
      </dgm:t>
    </dgm:pt>
    <dgm:pt modelId="{2F44EED9-18BB-478D-BF0B-AB386D2561FB}" type="pres">
      <dgm:prSet presAssocID="{6839D2B5-B0AC-4ED6-A8F1-30391A64D1FE}" presName="connectorText" presStyleLbl="sibTrans2D1" presStyleIdx="1" presStyleCnt="3"/>
      <dgm:spPr/>
      <dgm:t>
        <a:bodyPr/>
        <a:lstStyle/>
        <a:p>
          <a:endParaRPr kumimoji="1" lang="ja-JP" altLang="en-US"/>
        </a:p>
      </dgm:t>
    </dgm:pt>
    <dgm:pt modelId="{924612E6-DFBE-4ECB-AF06-DC5BBF7185B9}" type="pres">
      <dgm:prSet presAssocID="{5806E533-7318-4DC5-909A-227A98C80B04}" presName="node" presStyleLbl="node1" presStyleIdx="2" presStyleCnt="3">
        <dgm:presLayoutVars>
          <dgm:bulletEnabled val="1"/>
        </dgm:presLayoutVars>
      </dgm:prSet>
      <dgm:spPr/>
      <dgm:t>
        <a:bodyPr/>
        <a:lstStyle/>
        <a:p>
          <a:endParaRPr kumimoji="1" lang="ja-JP" altLang="en-US"/>
        </a:p>
      </dgm:t>
    </dgm:pt>
    <dgm:pt modelId="{2F78CBA4-8611-43A2-AF76-50621BAAE294}" type="pres">
      <dgm:prSet presAssocID="{027480EF-C14E-4AB3-8C4E-97213FA04721}" presName="sibTrans" presStyleLbl="sibTrans2D1" presStyleIdx="2" presStyleCnt="3" custLinFactNeighborX="-42374" custLinFactNeighborY="95464"/>
      <dgm:spPr/>
      <dgm:t>
        <a:bodyPr/>
        <a:lstStyle/>
        <a:p>
          <a:endParaRPr kumimoji="1" lang="ja-JP" altLang="en-US"/>
        </a:p>
      </dgm:t>
    </dgm:pt>
    <dgm:pt modelId="{38454D7E-F492-4F11-9327-78B9C01739BE}" type="pres">
      <dgm:prSet presAssocID="{027480EF-C14E-4AB3-8C4E-97213FA04721}" presName="connectorText" presStyleLbl="sibTrans2D1" presStyleIdx="2" presStyleCnt="3"/>
      <dgm:spPr/>
      <dgm:t>
        <a:bodyPr/>
        <a:lstStyle/>
        <a:p>
          <a:endParaRPr kumimoji="1" lang="ja-JP" altLang="en-US"/>
        </a:p>
      </dgm:t>
    </dgm:pt>
  </dgm:ptLst>
  <dgm:cxnLst>
    <dgm:cxn modelId="{C2AEEA22-49E0-4BBC-BAF3-965561CC828B}" srcId="{F865AA0A-0F72-4649-A90A-116187216535}" destId="{5806E533-7318-4DC5-909A-227A98C80B04}" srcOrd="2" destOrd="0" parTransId="{6BE8D688-E74C-46A3-AFB5-250D2F19FECF}" sibTransId="{027480EF-C14E-4AB3-8C4E-97213FA04721}"/>
    <dgm:cxn modelId="{3FE414EA-3523-4FE9-8902-59482CD05B5E}" type="presOf" srcId="{3C8077DA-D915-471C-93D0-DF05D4642258}" destId="{DC873801-2C40-4668-B623-F270A9659925}" srcOrd="0" destOrd="0" presId="urn:microsoft.com/office/officeart/2005/8/layout/cycle7"/>
    <dgm:cxn modelId="{751BBE99-590F-40AF-BC09-E43DB929DDD8}" type="presOf" srcId="{027480EF-C14E-4AB3-8C4E-97213FA04721}" destId="{38454D7E-F492-4F11-9327-78B9C01739BE}" srcOrd="1" destOrd="0" presId="urn:microsoft.com/office/officeart/2005/8/layout/cycle7"/>
    <dgm:cxn modelId="{6C5F5DB0-04E5-47C1-8C9A-D80B33362196}" type="presOf" srcId="{5806E533-7318-4DC5-909A-227A98C80B04}" destId="{924612E6-DFBE-4ECB-AF06-DC5BBF7185B9}" srcOrd="0" destOrd="0" presId="urn:microsoft.com/office/officeart/2005/8/layout/cycle7"/>
    <dgm:cxn modelId="{3213EFB4-4923-43E7-BD8F-B5D11A5E1EC6}" type="presOf" srcId="{F865AA0A-0F72-4649-A90A-116187216535}" destId="{CFC30FD1-2CC9-420C-89E2-4D056AAE4F94}" srcOrd="0" destOrd="0" presId="urn:microsoft.com/office/officeart/2005/8/layout/cycle7"/>
    <dgm:cxn modelId="{268ECE2C-4102-4D28-8F07-C4B59B342968}" type="presOf" srcId="{EE3D6D8E-3212-4223-A23A-E57D9C940162}" destId="{8B63B299-ABC8-4559-8CB8-D3B99CA7815C}" srcOrd="0" destOrd="0" presId="urn:microsoft.com/office/officeart/2005/8/layout/cycle7"/>
    <dgm:cxn modelId="{348007CE-5663-4306-B760-7184F8708375}" type="presOf" srcId="{28CD098B-1CDA-4D71-890B-05ABAD829F1A}" destId="{296938DC-1B50-42B9-9A2B-05722EC03A0A}" srcOrd="0" destOrd="0" presId="urn:microsoft.com/office/officeart/2005/8/layout/cycle7"/>
    <dgm:cxn modelId="{9CECAEFE-30CF-45A4-9DA7-E9B77E15231E}" srcId="{F865AA0A-0F72-4649-A90A-116187216535}" destId="{3C8077DA-D915-471C-93D0-DF05D4642258}" srcOrd="0" destOrd="0" parTransId="{2B77CA30-0FAB-4F41-B01E-B280C4B00A0A}" sibTransId="{EE3D6D8E-3212-4223-A23A-E57D9C940162}"/>
    <dgm:cxn modelId="{C0486E7D-6AA3-445E-A257-20591727D7C4}" type="presOf" srcId="{EE3D6D8E-3212-4223-A23A-E57D9C940162}" destId="{90CFCFC8-B6D2-451C-A630-D0F07C38625C}" srcOrd="1" destOrd="0" presId="urn:microsoft.com/office/officeart/2005/8/layout/cycle7"/>
    <dgm:cxn modelId="{7A4F8FFA-A52D-40A3-96E8-97A856D50155}" type="presOf" srcId="{6839D2B5-B0AC-4ED6-A8F1-30391A64D1FE}" destId="{F449BECC-A292-4CCD-AEB9-4F5F7E7EF9B5}" srcOrd="0" destOrd="0" presId="urn:microsoft.com/office/officeart/2005/8/layout/cycle7"/>
    <dgm:cxn modelId="{7CB94220-4DA5-4963-9129-E4F44CC54CAE}" type="presOf" srcId="{027480EF-C14E-4AB3-8C4E-97213FA04721}" destId="{2F78CBA4-8611-43A2-AF76-50621BAAE294}" srcOrd="0" destOrd="0" presId="urn:microsoft.com/office/officeart/2005/8/layout/cycle7"/>
    <dgm:cxn modelId="{A14F83EE-95BA-49AB-B108-EBBF36DC4795}" srcId="{F865AA0A-0F72-4649-A90A-116187216535}" destId="{28CD098B-1CDA-4D71-890B-05ABAD829F1A}" srcOrd="1" destOrd="0" parTransId="{463223F2-D773-41BA-B75D-81E8B603D510}" sibTransId="{6839D2B5-B0AC-4ED6-A8F1-30391A64D1FE}"/>
    <dgm:cxn modelId="{75354D8F-5EFD-4C03-B180-16CD32E1AE2F}" type="presOf" srcId="{6839D2B5-B0AC-4ED6-A8F1-30391A64D1FE}" destId="{2F44EED9-18BB-478D-BF0B-AB386D2561FB}" srcOrd="1" destOrd="0" presId="urn:microsoft.com/office/officeart/2005/8/layout/cycle7"/>
    <dgm:cxn modelId="{7DA6AB14-45B1-4606-9AFA-777558390208}" type="presParOf" srcId="{CFC30FD1-2CC9-420C-89E2-4D056AAE4F94}" destId="{DC873801-2C40-4668-B623-F270A9659925}" srcOrd="0" destOrd="0" presId="urn:microsoft.com/office/officeart/2005/8/layout/cycle7"/>
    <dgm:cxn modelId="{65BB25E7-C300-426D-B02B-FA77BC8F1F8D}" type="presParOf" srcId="{CFC30FD1-2CC9-420C-89E2-4D056AAE4F94}" destId="{8B63B299-ABC8-4559-8CB8-D3B99CA7815C}" srcOrd="1" destOrd="0" presId="urn:microsoft.com/office/officeart/2005/8/layout/cycle7"/>
    <dgm:cxn modelId="{48DFFFB1-E25E-4248-AF0C-0A98A455F74B}" type="presParOf" srcId="{8B63B299-ABC8-4559-8CB8-D3B99CA7815C}" destId="{90CFCFC8-B6D2-451C-A630-D0F07C38625C}" srcOrd="0" destOrd="0" presId="urn:microsoft.com/office/officeart/2005/8/layout/cycle7"/>
    <dgm:cxn modelId="{B876F74B-88D1-4270-B19E-70B7AA1C3071}" type="presParOf" srcId="{CFC30FD1-2CC9-420C-89E2-4D056AAE4F94}" destId="{296938DC-1B50-42B9-9A2B-05722EC03A0A}" srcOrd="2" destOrd="0" presId="urn:microsoft.com/office/officeart/2005/8/layout/cycle7"/>
    <dgm:cxn modelId="{C8C7D738-2206-4072-9497-24218E25DFB8}" type="presParOf" srcId="{CFC30FD1-2CC9-420C-89E2-4D056AAE4F94}" destId="{F449BECC-A292-4CCD-AEB9-4F5F7E7EF9B5}" srcOrd="3" destOrd="0" presId="urn:microsoft.com/office/officeart/2005/8/layout/cycle7"/>
    <dgm:cxn modelId="{E0B6286C-F318-49D5-926E-22406A96A049}" type="presParOf" srcId="{F449BECC-A292-4CCD-AEB9-4F5F7E7EF9B5}" destId="{2F44EED9-18BB-478D-BF0B-AB386D2561FB}" srcOrd="0" destOrd="0" presId="urn:microsoft.com/office/officeart/2005/8/layout/cycle7"/>
    <dgm:cxn modelId="{3626A41D-4A14-4F13-887F-8E9725AA2018}" type="presParOf" srcId="{CFC30FD1-2CC9-420C-89E2-4D056AAE4F94}" destId="{924612E6-DFBE-4ECB-AF06-DC5BBF7185B9}" srcOrd="4" destOrd="0" presId="urn:microsoft.com/office/officeart/2005/8/layout/cycle7"/>
    <dgm:cxn modelId="{24592D8C-ABE8-4A0D-A103-1D7E0AB5EB30}" type="presParOf" srcId="{CFC30FD1-2CC9-420C-89E2-4D056AAE4F94}" destId="{2F78CBA4-8611-43A2-AF76-50621BAAE294}" srcOrd="5" destOrd="0" presId="urn:microsoft.com/office/officeart/2005/8/layout/cycle7"/>
    <dgm:cxn modelId="{579955E2-A03E-4A32-9722-D6052063A3F8}" type="presParOf" srcId="{2F78CBA4-8611-43A2-AF76-50621BAAE294}" destId="{38454D7E-F492-4F11-9327-78B9C01739B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65AA0A-0F72-4649-A90A-1161872165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3C8077DA-D915-471C-93D0-DF05D4642258}">
      <dgm:prSet phldrT="[テキスト]"/>
      <dgm:spPr>
        <a:solidFill>
          <a:srgbClr val="5A6DF8"/>
        </a:solidFill>
      </dgm:spPr>
      <dgm:t>
        <a:bodyPr/>
        <a:lstStyle/>
        <a:p>
          <a:r>
            <a:rPr kumimoji="1" lang="ja-JP" altLang="en-US" dirty="0" smtClean="0"/>
            <a:t>消費者</a:t>
          </a:r>
          <a:endParaRPr kumimoji="1" lang="en-US" altLang="ja-JP" dirty="0" smtClean="0"/>
        </a:p>
      </dgm:t>
    </dgm:pt>
    <dgm:pt modelId="{2B77CA30-0FAB-4F41-B01E-B280C4B00A0A}" type="parTrans" cxnId="{9CECAEFE-30CF-45A4-9DA7-E9B77E15231E}">
      <dgm:prSet/>
      <dgm:spPr/>
      <dgm:t>
        <a:bodyPr/>
        <a:lstStyle/>
        <a:p>
          <a:endParaRPr kumimoji="1" lang="ja-JP" altLang="en-US"/>
        </a:p>
      </dgm:t>
    </dgm:pt>
    <dgm:pt modelId="{EE3D6D8E-3212-4223-A23A-E57D9C940162}" type="sibTrans" cxnId="{9CECAEFE-30CF-45A4-9DA7-E9B77E15231E}">
      <dgm:prSet/>
      <dgm:spPr>
        <a:noFill/>
      </dgm:spPr>
      <dgm:t>
        <a:bodyPr/>
        <a:lstStyle/>
        <a:p>
          <a:endParaRPr kumimoji="1" lang="ja-JP" altLang="en-US"/>
        </a:p>
      </dgm:t>
    </dgm:pt>
    <dgm:pt modelId="{28CD098B-1CDA-4D71-890B-05ABAD829F1A}">
      <dgm:prSet phldrT="[テキスト]"/>
      <dgm:spPr>
        <a:solidFill>
          <a:srgbClr val="FFC000"/>
        </a:solidFill>
      </dgm:spPr>
      <dgm:t>
        <a:bodyPr/>
        <a:lstStyle/>
        <a:p>
          <a:r>
            <a:rPr kumimoji="1" lang="ja-JP" altLang="en-US" dirty="0" smtClean="0"/>
            <a:t>クレジット会社</a:t>
          </a:r>
          <a:endParaRPr kumimoji="1" lang="ja-JP" altLang="en-US" dirty="0"/>
        </a:p>
      </dgm:t>
    </dgm:pt>
    <dgm:pt modelId="{463223F2-D773-41BA-B75D-81E8B603D510}" type="parTrans" cxnId="{A14F83EE-95BA-49AB-B108-EBBF36DC4795}">
      <dgm:prSet/>
      <dgm:spPr/>
      <dgm:t>
        <a:bodyPr/>
        <a:lstStyle/>
        <a:p>
          <a:endParaRPr kumimoji="1" lang="ja-JP" altLang="en-US"/>
        </a:p>
      </dgm:t>
    </dgm:pt>
    <dgm:pt modelId="{6839D2B5-B0AC-4ED6-A8F1-30391A64D1FE}" type="sibTrans" cxnId="{A14F83EE-95BA-49AB-B108-EBBF36DC4795}">
      <dgm:prSet/>
      <dgm:spPr>
        <a:noFill/>
      </dgm:spPr>
      <dgm:t>
        <a:bodyPr/>
        <a:lstStyle/>
        <a:p>
          <a:endParaRPr kumimoji="1" lang="ja-JP" altLang="en-US"/>
        </a:p>
      </dgm:t>
    </dgm:pt>
    <dgm:pt modelId="{5806E533-7318-4DC5-909A-227A98C80B04}">
      <dgm:prSet phldrT="[テキスト]"/>
      <dgm:spPr>
        <a:solidFill>
          <a:schemeClr val="bg1"/>
        </a:solidFill>
        <a:ln>
          <a:noFill/>
        </a:ln>
      </dgm:spPr>
      <dgm:t>
        <a:bodyPr/>
        <a:lstStyle/>
        <a:p>
          <a:r>
            <a:rPr kumimoji="1" lang="ja-JP" altLang="en-US" dirty="0" smtClean="0"/>
            <a:t>販売店</a:t>
          </a:r>
          <a:endParaRPr kumimoji="1" lang="ja-JP" altLang="en-US" dirty="0"/>
        </a:p>
      </dgm:t>
    </dgm:pt>
    <dgm:pt modelId="{6BE8D688-E74C-46A3-AFB5-250D2F19FECF}" type="parTrans" cxnId="{C2AEEA22-49E0-4BBC-BAF3-965561CC828B}">
      <dgm:prSet/>
      <dgm:spPr/>
      <dgm:t>
        <a:bodyPr/>
        <a:lstStyle/>
        <a:p>
          <a:endParaRPr kumimoji="1" lang="ja-JP" altLang="en-US"/>
        </a:p>
      </dgm:t>
    </dgm:pt>
    <dgm:pt modelId="{027480EF-C14E-4AB3-8C4E-97213FA04721}" type="sibTrans" cxnId="{C2AEEA22-49E0-4BBC-BAF3-965561CC828B}">
      <dgm:prSet/>
      <dgm:spPr>
        <a:noFill/>
      </dgm:spPr>
      <dgm:t>
        <a:bodyPr/>
        <a:lstStyle/>
        <a:p>
          <a:endParaRPr kumimoji="1" lang="ja-JP" altLang="en-US"/>
        </a:p>
      </dgm:t>
    </dgm:pt>
    <dgm:pt modelId="{CFC30FD1-2CC9-420C-89E2-4D056AAE4F94}" type="pres">
      <dgm:prSet presAssocID="{F865AA0A-0F72-4649-A90A-116187216535}" presName="Name0" presStyleCnt="0">
        <dgm:presLayoutVars>
          <dgm:dir/>
          <dgm:resizeHandles val="exact"/>
        </dgm:presLayoutVars>
      </dgm:prSet>
      <dgm:spPr/>
      <dgm:t>
        <a:bodyPr/>
        <a:lstStyle/>
        <a:p>
          <a:endParaRPr kumimoji="1" lang="ja-JP" altLang="en-US"/>
        </a:p>
      </dgm:t>
    </dgm:pt>
    <dgm:pt modelId="{DC873801-2C40-4668-B623-F270A9659925}" type="pres">
      <dgm:prSet presAssocID="{3C8077DA-D915-471C-93D0-DF05D4642258}" presName="node" presStyleLbl="node1" presStyleIdx="0" presStyleCnt="3" custScaleX="136966" custRadScaleRad="118925" custRadScaleInc="13246">
        <dgm:presLayoutVars>
          <dgm:bulletEnabled val="1"/>
        </dgm:presLayoutVars>
      </dgm:prSet>
      <dgm:spPr/>
      <dgm:t>
        <a:bodyPr/>
        <a:lstStyle/>
        <a:p>
          <a:endParaRPr kumimoji="1" lang="ja-JP" altLang="en-US"/>
        </a:p>
      </dgm:t>
    </dgm:pt>
    <dgm:pt modelId="{8B63B299-ABC8-4559-8CB8-D3B99CA7815C}" type="pres">
      <dgm:prSet presAssocID="{EE3D6D8E-3212-4223-A23A-E57D9C940162}" presName="sibTrans" presStyleLbl="sibTrans2D1" presStyleIdx="0" presStyleCnt="3" custLinFactNeighborX="-22299" custLinFactNeighborY="33272"/>
      <dgm:spPr/>
      <dgm:t>
        <a:bodyPr/>
        <a:lstStyle/>
        <a:p>
          <a:endParaRPr kumimoji="1" lang="ja-JP" altLang="en-US"/>
        </a:p>
      </dgm:t>
    </dgm:pt>
    <dgm:pt modelId="{90CFCFC8-B6D2-451C-A630-D0F07C38625C}" type="pres">
      <dgm:prSet presAssocID="{EE3D6D8E-3212-4223-A23A-E57D9C940162}" presName="connectorText" presStyleLbl="sibTrans2D1" presStyleIdx="0" presStyleCnt="3"/>
      <dgm:spPr/>
      <dgm:t>
        <a:bodyPr/>
        <a:lstStyle/>
        <a:p>
          <a:endParaRPr kumimoji="1" lang="ja-JP" altLang="en-US"/>
        </a:p>
      </dgm:t>
    </dgm:pt>
    <dgm:pt modelId="{296938DC-1B50-42B9-9A2B-05722EC03A0A}" type="pres">
      <dgm:prSet presAssocID="{28CD098B-1CDA-4D71-890B-05ABAD829F1A}" presName="node" presStyleLbl="node1" presStyleIdx="1" presStyleCnt="3" custScaleX="137042" custRadScaleRad="69742" custRadScaleInc="77268">
        <dgm:presLayoutVars>
          <dgm:bulletEnabled val="1"/>
        </dgm:presLayoutVars>
      </dgm:prSet>
      <dgm:spPr/>
      <dgm:t>
        <a:bodyPr/>
        <a:lstStyle/>
        <a:p>
          <a:endParaRPr kumimoji="1" lang="ja-JP" altLang="en-US"/>
        </a:p>
      </dgm:t>
    </dgm:pt>
    <dgm:pt modelId="{F449BECC-A292-4CCD-AEB9-4F5F7E7EF9B5}" type="pres">
      <dgm:prSet presAssocID="{6839D2B5-B0AC-4ED6-A8F1-30391A64D1FE}" presName="sibTrans" presStyleLbl="sibTrans2D1" presStyleIdx="1" presStyleCnt="3"/>
      <dgm:spPr/>
      <dgm:t>
        <a:bodyPr/>
        <a:lstStyle/>
        <a:p>
          <a:endParaRPr kumimoji="1" lang="ja-JP" altLang="en-US"/>
        </a:p>
      </dgm:t>
    </dgm:pt>
    <dgm:pt modelId="{2F44EED9-18BB-478D-BF0B-AB386D2561FB}" type="pres">
      <dgm:prSet presAssocID="{6839D2B5-B0AC-4ED6-A8F1-30391A64D1FE}" presName="connectorText" presStyleLbl="sibTrans2D1" presStyleIdx="1" presStyleCnt="3"/>
      <dgm:spPr/>
      <dgm:t>
        <a:bodyPr/>
        <a:lstStyle/>
        <a:p>
          <a:endParaRPr kumimoji="1" lang="ja-JP" altLang="en-US"/>
        </a:p>
      </dgm:t>
    </dgm:pt>
    <dgm:pt modelId="{924612E6-DFBE-4ECB-AF06-DC5BBF7185B9}" type="pres">
      <dgm:prSet presAssocID="{5806E533-7318-4DC5-909A-227A98C80B04}" presName="node" presStyleLbl="node1" presStyleIdx="2" presStyleCnt="3" custRadScaleRad="91266" custRadScaleInc="69986">
        <dgm:presLayoutVars>
          <dgm:bulletEnabled val="1"/>
        </dgm:presLayoutVars>
      </dgm:prSet>
      <dgm:spPr/>
      <dgm:t>
        <a:bodyPr/>
        <a:lstStyle/>
        <a:p>
          <a:endParaRPr kumimoji="1" lang="ja-JP" altLang="en-US"/>
        </a:p>
      </dgm:t>
    </dgm:pt>
    <dgm:pt modelId="{2F78CBA4-8611-43A2-AF76-50621BAAE294}" type="pres">
      <dgm:prSet presAssocID="{027480EF-C14E-4AB3-8C4E-97213FA04721}" presName="sibTrans" presStyleLbl="sibTrans2D1" presStyleIdx="2" presStyleCnt="3"/>
      <dgm:spPr/>
      <dgm:t>
        <a:bodyPr/>
        <a:lstStyle/>
        <a:p>
          <a:endParaRPr kumimoji="1" lang="ja-JP" altLang="en-US"/>
        </a:p>
      </dgm:t>
    </dgm:pt>
    <dgm:pt modelId="{38454D7E-F492-4F11-9327-78B9C01739BE}" type="pres">
      <dgm:prSet presAssocID="{027480EF-C14E-4AB3-8C4E-97213FA04721}" presName="connectorText" presStyleLbl="sibTrans2D1" presStyleIdx="2" presStyleCnt="3"/>
      <dgm:spPr/>
      <dgm:t>
        <a:bodyPr/>
        <a:lstStyle/>
        <a:p>
          <a:endParaRPr kumimoji="1" lang="ja-JP" altLang="en-US"/>
        </a:p>
      </dgm:t>
    </dgm:pt>
  </dgm:ptLst>
  <dgm:cxnLst>
    <dgm:cxn modelId="{6BD4AAB0-0D6A-4BF1-9B6B-BEDBEA4E0C81}" type="presOf" srcId="{28CD098B-1CDA-4D71-890B-05ABAD829F1A}" destId="{296938DC-1B50-42B9-9A2B-05722EC03A0A}" srcOrd="0" destOrd="0" presId="urn:microsoft.com/office/officeart/2005/8/layout/cycle7"/>
    <dgm:cxn modelId="{C2AEEA22-49E0-4BBC-BAF3-965561CC828B}" srcId="{F865AA0A-0F72-4649-A90A-116187216535}" destId="{5806E533-7318-4DC5-909A-227A98C80B04}" srcOrd="2" destOrd="0" parTransId="{6BE8D688-E74C-46A3-AFB5-250D2F19FECF}" sibTransId="{027480EF-C14E-4AB3-8C4E-97213FA04721}"/>
    <dgm:cxn modelId="{3C8F376C-5FBB-4030-BF41-63AD2BF22835}" type="presOf" srcId="{EE3D6D8E-3212-4223-A23A-E57D9C940162}" destId="{90CFCFC8-B6D2-451C-A630-D0F07C38625C}" srcOrd="1" destOrd="0" presId="urn:microsoft.com/office/officeart/2005/8/layout/cycle7"/>
    <dgm:cxn modelId="{66D03EA7-3DF3-4352-9516-75AE148C2276}" type="presOf" srcId="{6839D2B5-B0AC-4ED6-A8F1-30391A64D1FE}" destId="{2F44EED9-18BB-478D-BF0B-AB386D2561FB}" srcOrd="1" destOrd="0" presId="urn:microsoft.com/office/officeart/2005/8/layout/cycle7"/>
    <dgm:cxn modelId="{DC4CF620-A676-4AD3-8E08-AE1C7823B4DB}" type="presOf" srcId="{5806E533-7318-4DC5-909A-227A98C80B04}" destId="{924612E6-DFBE-4ECB-AF06-DC5BBF7185B9}" srcOrd="0" destOrd="0" presId="urn:microsoft.com/office/officeart/2005/8/layout/cycle7"/>
    <dgm:cxn modelId="{EBD16719-B80E-4D1A-808A-0A32F26025FD}" type="presOf" srcId="{3C8077DA-D915-471C-93D0-DF05D4642258}" destId="{DC873801-2C40-4668-B623-F270A9659925}" srcOrd="0" destOrd="0" presId="urn:microsoft.com/office/officeart/2005/8/layout/cycle7"/>
    <dgm:cxn modelId="{D4A9C3E6-EDF8-42F2-AD6D-A94990A9D035}" type="presOf" srcId="{027480EF-C14E-4AB3-8C4E-97213FA04721}" destId="{38454D7E-F492-4F11-9327-78B9C01739BE}" srcOrd="1" destOrd="0" presId="urn:microsoft.com/office/officeart/2005/8/layout/cycle7"/>
    <dgm:cxn modelId="{626F4A29-9CD6-4051-9300-150BD1E09BD9}" type="presOf" srcId="{EE3D6D8E-3212-4223-A23A-E57D9C940162}" destId="{8B63B299-ABC8-4559-8CB8-D3B99CA7815C}" srcOrd="0" destOrd="0" presId="urn:microsoft.com/office/officeart/2005/8/layout/cycle7"/>
    <dgm:cxn modelId="{A4784284-544C-4BD6-9364-B9C7291CAE24}" type="presOf" srcId="{F865AA0A-0F72-4649-A90A-116187216535}" destId="{CFC30FD1-2CC9-420C-89E2-4D056AAE4F94}" srcOrd="0" destOrd="0" presId="urn:microsoft.com/office/officeart/2005/8/layout/cycle7"/>
    <dgm:cxn modelId="{9D55F2E2-195B-4E84-94F6-52349414BBAD}" type="presOf" srcId="{027480EF-C14E-4AB3-8C4E-97213FA04721}" destId="{2F78CBA4-8611-43A2-AF76-50621BAAE294}" srcOrd="0" destOrd="0" presId="urn:microsoft.com/office/officeart/2005/8/layout/cycle7"/>
    <dgm:cxn modelId="{D18CA536-0137-4089-A58C-FA9E822AEEF0}" type="presOf" srcId="{6839D2B5-B0AC-4ED6-A8F1-30391A64D1FE}" destId="{F449BECC-A292-4CCD-AEB9-4F5F7E7EF9B5}" srcOrd="0" destOrd="0" presId="urn:microsoft.com/office/officeart/2005/8/layout/cycle7"/>
    <dgm:cxn modelId="{9CECAEFE-30CF-45A4-9DA7-E9B77E15231E}" srcId="{F865AA0A-0F72-4649-A90A-116187216535}" destId="{3C8077DA-D915-471C-93D0-DF05D4642258}" srcOrd="0" destOrd="0" parTransId="{2B77CA30-0FAB-4F41-B01E-B280C4B00A0A}" sibTransId="{EE3D6D8E-3212-4223-A23A-E57D9C940162}"/>
    <dgm:cxn modelId="{A14F83EE-95BA-49AB-B108-EBBF36DC4795}" srcId="{F865AA0A-0F72-4649-A90A-116187216535}" destId="{28CD098B-1CDA-4D71-890B-05ABAD829F1A}" srcOrd="1" destOrd="0" parTransId="{463223F2-D773-41BA-B75D-81E8B603D510}" sibTransId="{6839D2B5-B0AC-4ED6-A8F1-30391A64D1FE}"/>
    <dgm:cxn modelId="{C65D7060-5B1C-410D-97CE-3E6A20B08D35}" type="presParOf" srcId="{CFC30FD1-2CC9-420C-89E2-4D056AAE4F94}" destId="{DC873801-2C40-4668-B623-F270A9659925}" srcOrd="0" destOrd="0" presId="urn:microsoft.com/office/officeart/2005/8/layout/cycle7"/>
    <dgm:cxn modelId="{8E9BC4EB-853D-436D-9BF1-BEE9078C209F}" type="presParOf" srcId="{CFC30FD1-2CC9-420C-89E2-4D056AAE4F94}" destId="{8B63B299-ABC8-4559-8CB8-D3B99CA7815C}" srcOrd="1" destOrd="0" presId="urn:microsoft.com/office/officeart/2005/8/layout/cycle7"/>
    <dgm:cxn modelId="{3B81BC1A-75C7-431B-AD03-42C6AF8F6524}" type="presParOf" srcId="{8B63B299-ABC8-4559-8CB8-D3B99CA7815C}" destId="{90CFCFC8-B6D2-451C-A630-D0F07C38625C}" srcOrd="0" destOrd="0" presId="urn:microsoft.com/office/officeart/2005/8/layout/cycle7"/>
    <dgm:cxn modelId="{8B7C628F-DF68-4444-BA26-B6294859DE9F}" type="presParOf" srcId="{CFC30FD1-2CC9-420C-89E2-4D056AAE4F94}" destId="{296938DC-1B50-42B9-9A2B-05722EC03A0A}" srcOrd="2" destOrd="0" presId="urn:microsoft.com/office/officeart/2005/8/layout/cycle7"/>
    <dgm:cxn modelId="{F9AA7F07-FCE7-4E7A-80B4-2D2C3288A8F5}" type="presParOf" srcId="{CFC30FD1-2CC9-420C-89E2-4D056AAE4F94}" destId="{F449BECC-A292-4CCD-AEB9-4F5F7E7EF9B5}" srcOrd="3" destOrd="0" presId="urn:microsoft.com/office/officeart/2005/8/layout/cycle7"/>
    <dgm:cxn modelId="{816061B3-F1B3-484B-A278-06351A0F14E6}" type="presParOf" srcId="{F449BECC-A292-4CCD-AEB9-4F5F7E7EF9B5}" destId="{2F44EED9-18BB-478D-BF0B-AB386D2561FB}" srcOrd="0" destOrd="0" presId="urn:microsoft.com/office/officeart/2005/8/layout/cycle7"/>
    <dgm:cxn modelId="{0E4F1FD5-829D-411D-88B7-A5F3A42528F0}" type="presParOf" srcId="{CFC30FD1-2CC9-420C-89E2-4D056AAE4F94}" destId="{924612E6-DFBE-4ECB-AF06-DC5BBF7185B9}" srcOrd="4" destOrd="0" presId="urn:microsoft.com/office/officeart/2005/8/layout/cycle7"/>
    <dgm:cxn modelId="{BDB9F63E-5951-4EDF-8823-FE6BE93CF3C9}" type="presParOf" srcId="{CFC30FD1-2CC9-420C-89E2-4D056AAE4F94}" destId="{2F78CBA4-8611-43A2-AF76-50621BAAE294}" srcOrd="5" destOrd="0" presId="urn:microsoft.com/office/officeart/2005/8/layout/cycle7"/>
    <dgm:cxn modelId="{EA114EC7-B300-44FC-81DB-7F75D7EE06CD}" type="presParOf" srcId="{2F78CBA4-8611-43A2-AF76-50621BAAE294}" destId="{38454D7E-F492-4F11-9327-78B9C01739B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865AA0A-0F72-4649-A90A-116187216535}"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kumimoji="1" lang="ja-JP" altLang="en-US"/>
        </a:p>
      </dgm:t>
    </dgm:pt>
    <dgm:pt modelId="{3C8077DA-D915-471C-93D0-DF05D4642258}">
      <dgm:prSet phldrT="[テキスト]"/>
      <dgm:spPr>
        <a:solidFill>
          <a:srgbClr val="5A6DF8"/>
        </a:solidFill>
      </dgm:spPr>
      <dgm:t>
        <a:bodyPr/>
        <a:lstStyle/>
        <a:p>
          <a:r>
            <a:rPr kumimoji="1" lang="ja-JP" altLang="en-US" dirty="0" smtClean="0"/>
            <a:t>消費者</a:t>
          </a:r>
          <a:endParaRPr kumimoji="1" lang="en-US" altLang="ja-JP" dirty="0" smtClean="0"/>
        </a:p>
      </dgm:t>
    </dgm:pt>
    <dgm:pt modelId="{2B77CA30-0FAB-4F41-B01E-B280C4B00A0A}" type="parTrans" cxnId="{9CECAEFE-30CF-45A4-9DA7-E9B77E15231E}">
      <dgm:prSet/>
      <dgm:spPr/>
      <dgm:t>
        <a:bodyPr/>
        <a:lstStyle/>
        <a:p>
          <a:endParaRPr kumimoji="1" lang="ja-JP" altLang="en-US"/>
        </a:p>
      </dgm:t>
    </dgm:pt>
    <dgm:pt modelId="{EE3D6D8E-3212-4223-A23A-E57D9C940162}" type="sibTrans" cxnId="{9CECAEFE-30CF-45A4-9DA7-E9B77E15231E}">
      <dgm:prSet/>
      <dgm:spPr>
        <a:noFill/>
      </dgm:spPr>
      <dgm:t>
        <a:bodyPr/>
        <a:lstStyle/>
        <a:p>
          <a:endParaRPr kumimoji="1" lang="ja-JP" altLang="en-US"/>
        </a:p>
      </dgm:t>
    </dgm:pt>
    <dgm:pt modelId="{28CD098B-1CDA-4D71-890B-05ABAD829F1A}">
      <dgm:prSet phldrT="[テキスト]"/>
      <dgm:spPr>
        <a:solidFill>
          <a:srgbClr val="FFC000"/>
        </a:solidFill>
      </dgm:spPr>
      <dgm:t>
        <a:bodyPr/>
        <a:lstStyle/>
        <a:p>
          <a:r>
            <a:rPr kumimoji="1" lang="ja-JP" altLang="en-US" dirty="0" smtClean="0"/>
            <a:t>クレジット会社</a:t>
          </a:r>
          <a:endParaRPr kumimoji="1" lang="ja-JP" altLang="en-US" dirty="0"/>
        </a:p>
      </dgm:t>
    </dgm:pt>
    <dgm:pt modelId="{463223F2-D773-41BA-B75D-81E8B603D510}" type="parTrans" cxnId="{A14F83EE-95BA-49AB-B108-EBBF36DC4795}">
      <dgm:prSet/>
      <dgm:spPr/>
      <dgm:t>
        <a:bodyPr/>
        <a:lstStyle/>
        <a:p>
          <a:endParaRPr kumimoji="1" lang="ja-JP" altLang="en-US"/>
        </a:p>
      </dgm:t>
    </dgm:pt>
    <dgm:pt modelId="{6839D2B5-B0AC-4ED6-A8F1-30391A64D1FE}" type="sibTrans" cxnId="{A14F83EE-95BA-49AB-B108-EBBF36DC4795}">
      <dgm:prSet/>
      <dgm:spPr>
        <a:noFill/>
      </dgm:spPr>
      <dgm:t>
        <a:bodyPr/>
        <a:lstStyle/>
        <a:p>
          <a:endParaRPr kumimoji="1" lang="ja-JP" altLang="en-US"/>
        </a:p>
      </dgm:t>
    </dgm:pt>
    <dgm:pt modelId="{5806E533-7318-4DC5-909A-227A98C80B04}">
      <dgm:prSet phldrT="[テキスト]"/>
      <dgm:spPr>
        <a:solidFill>
          <a:schemeClr val="bg1"/>
        </a:solidFill>
        <a:ln>
          <a:noFill/>
        </a:ln>
      </dgm:spPr>
      <dgm:t>
        <a:bodyPr/>
        <a:lstStyle/>
        <a:p>
          <a:r>
            <a:rPr kumimoji="1" lang="ja-JP" altLang="en-US" dirty="0" smtClean="0"/>
            <a:t>販売店</a:t>
          </a:r>
          <a:endParaRPr kumimoji="1" lang="ja-JP" altLang="en-US" dirty="0"/>
        </a:p>
      </dgm:t>
    </dgm:pt>
    <dgm:pt modelId="{6BE8D688-E74C-46A3-AFB5-250D2F19FECF}" type="parTrans" cxnId="{C2AEEA22-49E0-4BBC-BAF3-965561CC828B}">
      <dgm:prSet/>
      <dgm:spPr/>
      <dgm:t>
        <a:bodyPr/>
        <a:lstStyle/>
        <a:p>
          <a:endParaRPr kumimoji="1" lang="ja-JP" altLang="en-US"/>
        </a:p>
      </dgm:t>
    </dgm:pt>
    <dgm:pt modelId="{027480EF-C14E-4AB3-8C4E-97213FA04721}" type="sibTrans" cxnId="{C2AEEA22-49E0-4BBC-BAF3-965561CC828B}">
      <dgm:prSet/>
      <dgm:spPr>
        <a:noFill/>
      </dgm:spPr>
      <dgm:t>
        <a:bodyPr/>
        <a:lstStyle/>
        <a:p>
          <a:endParaRPr kumimoji="1" lang="ja-JP" altLang="en-US"/>
        </a:p>
      </dgm:t>
    </dgm:pt>
    <dgm:pt modelId="{CFC30FD1-2CC9-420C-89E2-4D056AAE4F94}" type="pres">
      <dgm:prSet presAssocID="{F865AA0A-0F72-4649-A90A-116187216535}" presName="Name0" presStyleCnt="0">
        <dgm:presLayoutVars>
          <dgm:dir/>
          <dgm:resizeHandles val="exact"/>
        </dgm:presLayoutVars>
      </dgm:prSet>
      <dgm:spPr/>
      <dgm:t>
        <a:bodyPr/>
        <a:lstStyle/>
        <a:p>
          <a:endParaRPr kumimoji="1" lang="ja-JP" altLang="en-US"/>
        </a:p>
      </dgm:t>
    </dgm:pt>
    <dgm:pt modelId="{DC873801-2C40-4668-B623-F270A9659925}" type="pres">
      <dgm:prSet presAssocID="{3C8077DA-D915-471C-93D0-DF05D4642258}" presName="node" presStyleLbl="node1" presStyleIdx="0" presStyleCnt="3" custScaleX="210932" custRadScaleRad="118925" custRadScaleInc="13246">
        <dgm:presLayoutVars>
          <dgm:bulletEnabled val="1"/>
        </dgm:presLayoutVars>
      </dgm:prSet>
      <dgm:spPr/>
      <dgm:t>
        <a:bodyPr/>
        <a:lstStyle/>
        <a:p>
          <a:endParaRPr kumimoji="1" lang="ja-JP" altLang="en-US"/>
        </a:p>
      </dgm:t>
    </dgm:pt>
    <dgm:pt modelId="{8B63B299-ABC8-4559-8CB8-D3B99CA7815C}" type="pres">
      <dgm:prSet presAssocID="{EE3D6D8E-3212-4223-A23A-E57D9C940162}" presName="sibTrans" presStyleLbl="sibTrans2D1" presStyleIdx="0" presStyleCnt="3" custLinFactNeighborX="-22299" custLinFactNeighborY="33272"/>
      <dgm:spPr/>
      <dgm:t>
        <a:bodyPr/>
        <a:lstStyle/>
        <a:p>
          <a:endParaRPr kumimoji="1" lang="ja-JP" altLang="en-US"/>
        </a:p>
      </dgm:t>
    </dgm:pt>
    <dgm:pt modelId="{90CFCFC8-B6D2-451C-A630-D0F07C38625C}" type="pres">
      <dgm:prSet presAssocID="{EE3D6D8E-3212-4223-A23A-E57D9C940162}" presName="connectorText" presStyleLbl="sibTrans2D1" presStyleIdx="0" presStyleCnt="3"/>
      <dgm:spPr/>
      <dgm:t>
        <a:bodyPr/>
        <a:lstStyle/>
        <a:p>
          <a:endParaRPr kumimoji="1" lang="ja-JP" altLang="en-US"/>
        </a:p>
      </dgm:t>
    </dgm:pt>
    <dgm:pt modelId="{296938DC-1B50-42B9-9A2B-05722EC03A0A}" type="pres">
      <dgm:prSet presAssocID="{28CD098B-1CDA-4D71-890B-05ABAD829F1A}" presName="node" presStyleLbl="node1" presStyleIdx="1" presStyleCnt="3" custScaleX="211013" custRadScaleRad="69742" custRadScaleInc="77268">
        <dgm:presLayoutVars>
          <dgm:bulletEnabled val="1"/>
        </dgm:presLayoutVars>
      </dgm:prSet>
      <dgm:spPr/>
      <dgm:t>
        <a:bodyPr/>
        <a:lstStyle/>
        <a:p>
          <a:endParaRPr kumimoji="1" lang="ja-JP" altLang="en-US"/>
        </a:p>
      </dgm:t>
    </dgm:pt>
    <dgm:pt modelId="{F449BECC-A292-4CCD-AEB9-4F5F7E7EF9B5}" type="pres">
      <dgm:prSet presAssocID="{6839D2B5-B0AC-4ED6-A8F1-30391A64D1FE}" presName="sibTrans" presStyleLbl="sibTrans2D1" presStyleIdx="1" presStyleCnt="3"/>
      <dgm:spPr/>
      <dgm:t>
        <a:bodyPr/>
        <a:lstStyle/>
        <a:p>
          <a:endParaRPr kumimoji="1" lang="ja-JP" altLang="en-US"/>
        </a:p>
      </dgm:t>
    </dgm:pt>
    <dgm:pt modelId="{2F44EED9-18BB-478D-BF0B-AB386D2561FB}" type="pres">
      <dgm:prSet presAssocID="{6839D2B5-B0AC-4ED6-A8F1-30391A64D1FE}" presName="connectorText" presStyleLbl="sibTrans2D1" presStyleIdx="1" presStyleCnt="3"/>
      <dgm:spPr/>
      <dgm:t>
        <a:bodyPr/>
        <a:lstStyle/>
        <a:p>
          <a:endParaRPr kumimoji="1" lang="ja-JP" altLang="en-US"/>
        </a:p>
      </dgm:t>
    </dgm:pt>
    <dgm:pt modelId="{924612E6-DFBE-4ECB-AF06-DC5BBF7185B9}" type="pres">
      <dgm:prSet presAssocID="{5806E533-7318-4DC5-909A-227A98C80B04}" presName="node" presStyleLbl="node1" presStyleIdx="2" presStyleCnt="3" custRadScaleRad="91266" custRadScaleInc="69986">
        <dgm:presLayoutVars>
          <dgm:bulletEnabled val="1"/>
        </dgm:presLayoutVars>
      </dgm:prSet>
      <dgm:spPr/>
      <dgm:t>
        <a:bodyPr/>
        <a:lstStyle/>
        <a:p>
          <a:endParaRPr kumimoji="1" lang="ja-JP" altLang="en-US"/>
        </a:p>
      </dgm:t>
    </dgm:pt>
    <dgm:pt modelId="{2F78CBA4-8611-43A2-AF76-50621BAAE294}" type="pres">
      <dgm:prSet presAssocID="{027480EF-C14E-4AB3-8C4E-97213FA04721}" presName="sibTrans" presStyleLbl="sibTrans2D1" presStyleIdx="2" presStyleCnt="3"/>
      <dgm:spPr/>
      <dgm:t>
        <a:bodyPr/>
        <a:lstStyle/>
        <a:p>
          <a:endParaRPr kumimoji="1" lang="ja-JP" altLang="en-US"/>
        </a:p>
      </dgm:t>
    </dgm:pt>
    <dgm:pt modelId="{38454D7E-F492-4F11-9327-78B9C01739BE}" type="pres">
      <dgm:prSet presAssocID="{027480EF-C14E-4AB3-8C4E-97213FA04721}" presName="connectorText" presStyleLbl="sibTrans2D1" presStyleIdx="2" presStyleCnt="3"/>
      <dgm:spPr/>
      <dgm:t>
        <a:bodyPr/>
        <a:lstStyle/>
        <a:p>
          <a:endParaRPr kumimoji="1" lang="ja-JP" altLang="en-US"/>
        </a:p>
      </dgm:t>
    </dgm:pt>
  </dgm:ptLst>
  <dgm:cxnLst>
    <dgm:cxn modelId="{C2AEEA22-49E0-4BBC-BAF3-965561CC828B}" srcId="{F865AA0A-0F72-4649-A90A-116187216535}" destId="{5806E533-7318-4DC5-909A-227A98C80B04}" srcOrd="2" destOrd="0" parTransId="{6BE8D688-E74C-46A3-AFB5-250D2F19FECF}" sibTransId="{027480EF-C14E-4AB3-8C4E-97213FA04721}"/>
    <dgm:cxn modelId="{69B5AEA4-886E-4003-AAA1-780BA2216FAD}" type="presOf" srcId="{027480EF-C14E-4AB3-8C4E-97213FA04721}" destId="{2F78CBA4-8611-43A2-AF76-50621BAAE294}" srcOrd="0" destOrd="0" presId="urn:microsoft.com/office/officeart/2005/8/layout/cycle7"/>
    <dgm:cxn modelId="{0C3D1920-2FB3-46D0-933B-12909719B759}" type="presOf" srcId="{5806E533-7318-4DC5-909A-227A98C80B04}" destId="{924612E6-DFBE-4ECB-AF06-DC5BBF7185B9}" srcOrd="0" destOrd="0" presId="urn:microsoft.com/office/officeart/2005/8/layout/cycle7"/>
    <dgm:cxn modelId="{DD30AF81-82FE-4628-8C77-D8E070156CDD}" type="presOf" srcId="{3C8077DA-D915-471C-93D0-DF05D4642258}" destId="{DC873801-2C40-4668-B623-F270A9659925}" srcOrd="0" destOrd="0" presId="urn:microsoft.com/office/officeart/2005/8/layout/cycle7"/>
    <dgm:cxn modelId="{63BCED89-C223-4236-8599-FC56B52DAACD}" type="presOf" srcId="{EE3D6D8E-3212-4223-A23A-E57D9C940162}" destId="{8B63B299-ABC8-4559-8CB8-D3B99CA7815C}" srcOrd="0" destOrd="0" presId="urn:microsoft.com/office/officeart/2005/8/layout/cycle7"/>
    <dgm:cxn modelId="{FE6626A8-94F0-4F85-8604-46A367FDCE02}" type="presOf" srcId="{6839D2B5-B0AC-4ED6-A8F1-30391A64D1FE}" destId="{F449BECC-A292-4CCD-AEB9-4F5F7E7EF9B5}" srcOrd="0" destOrd="0" presId="urn:microsoft.com/office/officeart/2005/8/layout/cycle7"/>
    <dgm:cxn modelId="{E52836FF-8077-488A-B6C3-1D5B0A33A618}" type="presOf" srcId="{027480EF-C14E-4AB3-8C4E-97213FA04721}" destId="{38454D7E-F492-4F11-9327-78B9C01739BE}" srcOrd="1" destOrd="0" presId="urn:microsoft.com/office/officeart/2005/8/layout/cycle7"/>
    <dgm:cxn modelId="{FB56899B-84D6-49B0-AF21-84367ECB9E87}" type="presOf" srcId="{28CD098B-1CDA-4D71-890B-05ABAD829F1A}" destId="{296938DC-1B50-42B9-9A2B-05722EC03A0A}" srcOrd="0" destOrd="0" presId="urn:microsoft.com/office/officeart/2005/8/layout/cycle7"/>
    <dgm:cxn modelId="{9CECAEFE-30CF-45A4-9DA7-E9B77E15231E}" srcId="{F865AA0A-0F72-4649-A90A-116187216535}" destId="{3C8077DA-D915-471C-93D0-DF05D4642258}" srcOrd="0" destOrd="0" parTransId="{2B77CA30-0FAB-4F41-B01E-B280C4B00A0A}" sibTransId="{EE3D6D8E-3212-4223-A23A-E57D9C940162}"/>
    <dgm:cxn modelId="{A23210AC-F36B-4382-B5EE-5F954B240A44}" type="presOf" srcId="{6839D2B5-B0AC-4ED6-A8F1-30391A64D1FE}" destId="{2F44EED9-18BB-478D-BF0B-AB386D2561FB}" srcOrd="1" destOrd="0" presId="urn:microsoft.com/office/officeart/2005/8/layout/cycle7"/>
    <dgm:cxn modelId="{EFEBC61A-4124-422A-9A32-10BB7433F0A8}" type="presOf" srcId="{F865AA0A-0F72-4649-A90A-116187216535}" destId="{CFC30FD1-2CC9-420C-89E2-4D056AAE4F94}" srcOrd="0" destOrd="0" presId="urn:microsoft.com/office/officeart/2005/8/layout/cycle7"/>
    <dgm:cxn modelId="{A14F83EE-95BA-49AB-B108-EBBF36DC4795}" srcId="{F865AA0A-0F72-4649-A90A-116187216535}" destId="{28CD098B-1CDA-4D71-890B-05ABAD829F1A}" srcOrd="1" destOrd="0" parTransId="{463223F2-D773-41BA-B75D-81E8B603D510}" sibTransId="{6839D2B5-B0AC-4ED6-A8F1-30391A64D1FE}"/>
    <dgm:cxn modelId="{53140CAC-61DD-4D70-AA01-B18A9912702A}" type="presOf" srcId="{EE3D6D8E-3212-4223-A23A-E57D9C940162}" destId="{90CFCFC8-B6D2-451C-A630-D0F07C38625C}" srcOrd="1" destOrd="0" presId="urn:microsoft.com/office/officeart/2005/8/layout/cycle7"/>
    <dgm:cxn modelId="{0E7D8FD8-1B64-4201-B17A-202CFCF31EAC}" type="presParOf" srcId="{CFC30FD1-2CC9-420C-89E2-4D056AAE4F94}" destId="{DC873801-2C40-4668-B623-F270A9659925}" srcOrd="0" destOrd="0" presId="urn:microsoft.com/office/officeart/2005/8/layout/cycle7"/>
    <dgm:cxn modelId="{224FFEF2-D3F3-4D5D-B9AD-B23E1829D8E5}" type="presParOf" srcId="{CFC30FD1-2CC9-420C-89E2-4D056AAE4F94}" destId="{8B63B299-ABC8-4559-8CB8-D3B99CA7815C}" srcOrd="1" destOrd="0" presId="urn:microsoft.com/office/officeart/2005/8/layout/cycle7"/>
    <dgm:cxn modelId="{89B4438E-D5EF-43D9-B02C-B8FC94C479E7}" type="presParOf" srcId="{8B63B299-ABC8-4559-8CB8-D3B99CA7815C}" destId="{90CFCFC8-B6D2-451C-A630-D0F07C38625C}" srcOrd="0" destOrd="0" presId="urn:microsoft.com/office/officeart/2005/8/layout/cycle7"/>
    <dgm:cxn modelId="{74DA8C3C-30B8-473C-A34E-FD1F51700B26}" type="presParOf" srcId="{CFC30FD1-2CC9-420C-89E2-4D056AAE4F94}" destId="{296938DC-1B50-42B9-9A2B-05722EC03A0A}" srcOrd="2" destOrd="0" presId="urn:microsoft.com/office/officeart/2005/8/layout/cycle7"/>
    <dgm:cxn modelId="{AD18DD84-ADD4-4865-967D-EF41F4B04C76}" type="presParOf" srcId="{CFC30FD1-2CC9-420C-89E2-4D056AAE4F94}" destId="{F449BECC-A292-4CCD-AEB9-4F5F7E7EF9B5}" srcOrd="3" destOrd="0" presId="urn:microsoft.com/office/officeart/2005/8/layout/cycle7"/>
    <dgm:cxn modelId="{1DC2FDDB-364E-4B77-8983-06F9D13DBB7F}" type="presParOf" srcId="{F449BECC-A292-4CCD-AEB9-4F5F7E7EF9B5}" destId="{2F44EED9-18BB-478D-BF0B-AB386D2561FB}" srcOrd="0" destOrd="0" presId="urn:microsoft.com/office/officeart/2005/8/layout/cycle7"/>
    <dgm:cxn modelId="{FF64468E-8C51-489B-9590-E5210B1DA7D6}" type="presParOf" srcId="{CFC30FD1-2CC9-420C-89E2-4D056AAE4F94}" destId="{924612E6-DFBE-4ECB-AF06-DC5BBF7185B9}" srcOrd="4" destOrd="0" presId="urn:microsoft.com/office/officeart/2005/8/layout/cycle7"/>
    <dgm:cxn modelId="{19B7CA0C-EFB7-49EF-ADBA-B2355BF7D283}" type="presParOf" srcId="{CFC30FD1-2CC9-420C-89E2-4D056AAE4F94}" destId="{2F78CBA4-8611-43A2-AF76-50621BAAE294}" srcOrd="5" destOrd="0" presId="urn:microsoft.com/office/officeart/2005/8/layout/cycle7"/>
    <dgm:cxn modelId="{BD0976E7-72A3-4FAF-9E74-A7AC59228E91}" type="presParOf" srcId="{2F78CBA4-8611-43A2-AF76-50621BAAE294}" destId="{38454D7E-F492-4F11-9327-78B9C01739B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E9162-0B28-42AE-B03E-46310AEE7C82}">
      <dsp:nvSpPr>
        <dsp:cNvPr id="0" name=""/>
        <dsp:cNvSpPr/>
      </dsp:nvSpPr>
      <dsp:spPr>
        <a:xfrm>
          <a:off x="0" y="344068"/>
          <a:ext cx="2324740" cy="510509"/>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42A181-3152-435D-915F-1DCE939B00D6}">
      <dsp:nvSpPr>
        <dsp:cNvPr id="0" name=""/>
        <dsp:cNvSpPr/>
      </dsp:nvSpPr>
      <dsp:spPr>
        <a:xfrm>
          <a:off x="0" y="0"/>
          <a:ext cx="2323184" cy="338954"/>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クレジット</a:t>
          </a:r>
          <a:endParaRPr kumimoji="1" lang="ja-JP" altLang="en-US" sz="1500" kern="1200" dirty="0"/>
        </a:p>
      </dsp:txBody>
      <dsp:txXfrm>
        <a:off x="0" y="0"/>
        <a:ext cx="2323184" cy="338954"/>
      </dsp:txXfrm>
    </dsp:sp>
    <dsp:sp modelId="{9667461D-8D76-4F39-A276-6F177B36995F}">
      <dsp:nvSpPr>
        <dsp:cNvPr id="0" name=""/>
        <dsp:cNvSpPr/>
      </dsp:nvSpPr>
      <dsp:spPr>
        <a:xfrm>
          <a:off x="4494106" y="316673"/>
          <a:ext cx="2323184" cy="509722"/>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D4BAB0-D8EC-4429-B09B-BFAB62262140}">
      <dsp:nvSpPr>
        <dsp:cNvPr id="0" name=""/>
        <dsp:cNvSpPr/>
      </dsp:nvSpPr>
      <dsp:spPr>
        <a:xfrm>
          <a:off x="4803199" y="408571"/>
          <a:ext cx="2516606" cy="434010"/>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商品購入の立替払い</a:t>
          </a:r>
          <a:endParaRPr kumimoji="1" lang="ja-JP" altLang="en-US" sz="1800" kern="1200" dirty="0"/>
        </a:p>
      </dsp:txBody>
      <dsp:txXfrm>
        <a:off x="4815911" y="421283"/>
        <a:ext cx="2491182" cy="408586"/>
      </dsp:txXfrm>
    </dsp:sp>
    <dsp:sp modelId="{D1A58653-4405-42EC-95AE-6388E4B42F7F}">
      <dsp:nvSpPr>
        <dsp:cNvPr id="0" name=""/>
        <dsp:cNvSpPr/>
      </dsp:nvSpPr>
      <dsp:spPr>
        <a:xfrm>
          <a:off x="4494106" y="0"/>
          <a:ext cx="2323184" cy="338954"/>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販売</a:t>
          </a:r>
          <a:endParaRPr kumimoji="1" lang="ja-JP" altLang="en-US" sz="1500" kern="1200" dirty="0"/>
        </a:p>
      </dsp:txBody>
      <dsp:txXfrm>
        <a:off x="4494106" y="0"/>
        <a:ext cx="2323184" cy="338954"/>
      </dsp:txXfrm>
    </dsp:sp>
    <dsp:sp modelId="{DFCCB5A6-AD02-48CB-8D18-A2CAB0AA77A0}">
      <dsp:nvSpPr>
        <dsp:cNvPr id="0" name=""/>
        <dsp:cNvSpPr/>
      </dsp:nvSpPr>
      <dsp:spPr>
        <a:xfrm>
          <a:off x="4509077" y="1458872"/>
          <a:ext cx="2323184" cy="511001"/>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195D09-5800-4E30-87A3-F2BC90F892A5}">
      <dsp:nvSpPr>
        <dsp:cNvPr id="0" name=""/>
        <dsp:cNvSpPr/>
      </dsp:nvSpPr>
      <dsp:spPr>
        <a:xfrm>
          <a:off x="4801998" y="1553540"/>
          <a:ext cx="2517807" cy="433781"/>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お金を借りる</a:t>
          </a:r>
          <a:endParaRPr kumimoji="1" lang="ja-JP" altLang="en-US" sz="1800" kern="1200" dirty="0"/>
        </a:p>
      </dsp:txBody>
      <dsp:txXfrm>
        <a:off x="4814703" y="1566245"/>
        <a:ext cx="2492397" cy="408371"/>
      </dsp:txXfrm>
    </dsp:sp>
    <dsp:sp modelId="{31852D08-6F4F-4613-AF5A-6121A9453944}">
      <dsp:nvSpPr>
        <dsp:cNvPr id="0" name=""/>
        <dsp:cNvSpPr/>
      </dsp:nvSpPr>
      <dsp:spPr>
        <a:xfrm>
          <a:off x="4508705" y="1128065"/>
          <a:ext cx="2323184" cy="338954"/>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金融</a:t>
          </a:r>
          <a:endParaRPr kumimoji="1" lang="ja-JP" altLang="en-US" sz="1500" kern="1200" dirty="0"/>
        </a:p>
      </dsp:txBody>
      <dsp:txXfrm>
        <a:off x="4508705" y="1128065"/>
        <a:ext cx="2323184" cy="3389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E9162-0B28-42AE-B03E-46310AEE7C82}">
      <dsp:nvSpPr>
        <dsp:cNvPr id="0" name=""/>
        <dsp:cNvSpPr/>
      </dsp:nvSpPr>
      <dsp:spPr>
        <a:xfrm>
          <a:off x="0" y="263402"/>
          <a:ext cx="725789"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42A181-3152-435D-915F-1DCE939B00D6}">
      <dsp:nvSpPr>
        <dsp:cNvPr id="0" name=""/>
        <dsp:cNvSpPr/>
      </dsp:nvSpPr>
      <dsp:spPr>
        <a:xfrm>
          <a:off x="0" y="0"/>
          <a:ext cx="723467"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販売</a:t>
          </a:r>
          <a:endParaRPr kumimoji="1" lang="ja-JP" altLang="en-US" sz="1500" kern="1200" dirty="0"/>
        </a:p>
      </dsp:txBody>
      <dsp:txXfrm>
        <a:off x="0" y="0"/>
        <a:ext cx="723467" cy="292657"/>
      </dsp:txXfrm>
    </dsp:sp>
    <dsp:sp modelId="{125634BC-497F-485B-950D-7672B3DB83F0}">
      <dsp:nvSpPr>
        <dsp:cNvPr id="0" name=""/>
        <dsp:cNvSpPr/>
      </dsp:nvSpPr>
      <dsp:spPr>
        <a:xfrm>
          <a:off x="0" y="2473911"/>
          <a:ext cx="720004"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F092FA-1236-450A-BB40-AD3FD06C02BC}">
      <dsp:nvSpPr>
        <dsp:cNvPr id="0" name=""/>
        <dsp:cNvSpPr/>
      </dsp:nvSpPr>
      <dsp:spPr>
        <a:xfrm>
          <a:off x="0" y="2198039"/>
          <a:ext cx="725789"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融資</a:t>
          </a:r>
          <a:endParaRPr kumimoji="1" lang="ja-JP" altLang="en-US" sz="1500" kern="1200" dirty="0"/>
        </a:p>
      </dsp:txBody>
      <dsp:txXfrm>
        <a:off x="0" y="2198039"/>
        <a:ext cx="725789" cy="292657"/>
      </dsp:txXfrm>
    </dsp:sp>
    <dsp:sp modelId="{60C27AE7-88B4-4D9F-A355-35050A346C36}">
      <dsp:nvSpPr>
        <dsp:cNvPr id="0" name=""/>
        <dsp:cNvSpPr/>
      </dsp:nvSpPr>
      <dsp:spPr>
        <a:xfrm>
          <a:off x="2499079" y="2473899"/>
          <a:ext cx="2009237"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AAD868-C33C-4E2A-84CF-76BF5BBBBEFE}">
      <dsp:nvSpPr>
        <dsp:cNvPr id="0" name=""/>
        <dsp:cNvSpPr/>
      </dsp:nvSpPr>
      <dsp:spPr>
        <a:xfrm>
          <a:off x="2635562" y="2651092"/>
          <a:ext cx="3363935" cy="441227"/>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融資</a:t>
          </a:r>
          <a:endParaRPr kumimoji="1" lang="ja-JP" altLang="en-US" sz="1800" kern="1200" dirty="0"/>
        </a:p>
      </dsp:txBody>
      <dsp:txXfrm>
        <a:off x="2648485" y="2664015"/>
        <a:ext cx="3338089" cy="415381"/>
      </dsp:txXfrm>
    </dsp:sp>
    <dsp:sp modelId="{326D1118-60CD-4825-B741-7C524ECF25CD}">
      <dsp:nvSpPr>
        <dsp:cNvPr id="0" name=""/>
        <dsp:cNvSpPr/>
      </dsp:nvSpPr>
      <dsp:spPr>
        <a:xfrm>
          <a:off x="2495912" y="2201747"/>
          <a:ext cx="2008124"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個別の融資契約</a:t>
          </a:r>
          <a:endParaRPr kumimoji="1" lang="ja-JP" altLang="en-US" sz="1500" kern="1200" dirty="0"/>
        </a:p>
      </dsp:txBody>
      <dsp:txXfrm>
        <a:off x="2495912" y="2201747"/>
        <a:ext cx="2008124" cy="292657"/>
      </dsp:txXfrm>
    </dsp:sp>
    <dsp:sp modelId="{16A52A78-A4EB-4CE0-8B27-09E8E259CD32}">
      <dsp:nvSpPr>
        <dsp:cNvPr id="0" name=""/>
        <dsp:cNvSpPr/>
      </dsp:nvSpPr>
      <dsp:spPr>
        <a:xfrm>
          <a:off x="2510729" y="3693471"/>
          <a:ext cx="2073920"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F83E15-9F90-4A98-9A5F-2C6EEA61798F}">
      <dsp:nvSpPr>
        <dsp:cNvPr id="0" name=""/>
        <dsp:cNvSpPr/>
      </dsp:nvSpPr>
      <dsp:spPr>
        <a:xfrm>
          <a:off x="2625762" y="3840397"/>
          <a:ext cx="3353939" cy="441227"/>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カードキャッシング</a:t>
          </a:r>
          <a:endParaRPr kumimoji="1" lang="ja-JP" altLang="en-US" sz="1800" kern="1200" dirty="0"/>
        </a:p>
      </dsp:txBody>
      <dsp:txXfrm>
        <a:off x="2638685" y="3853320"/>
        <a:ext cx="3328093" cy="415381"/>
      </dsp:txXfrm>
    </dsp:sp>
    <dsp:sp modelId="{1B84064D-CCB0-4EDB-A634-549201888EE9}">
      <dsp:nvSpPr>
        <dsp:cNvPr id="0" name=""/>
        <dsp:cNvSpPr/>
      </dsp:nvSpPr>
      <dsp:spPr>
        <a:xfrm>
          <a:off x="2501645" y="3400014"/>
          <a:ext cx="2073920"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包括型カード契約</a:t>
          </a:r>
          <a:endParaRPr kumimoji="1" lang="ja-JP" altLang="en-US" sz="1500" kern="1200" dirty="0"/>
        </a:p>
      </dsp:txBody>
      <dsp:txXfrm>
        <a:off x="2501645" y="3400014"/>
        <a:ext cx="2073920" cy="292657"/>
      </dsp:txXfrm>
    </dsp:sp>
    <dsp:sp modelId="{9667461D-8D76-4F39-A276-6F177B36995F}">
      <dsp:nvSpPr>
        <dsp:cNvPr id="0" name=""/>
        <dsp:cNvSpPr/>
      </dsp:nvSpPr>
      <dsp:spPr>
        <a:xfrm>
          <a:off x="2513509" y="298748"/>
          <a:ext cx="2008124"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D4BAB0-D8EC-4429-B09B-BFAB62262140}">
      <dsp:nvSpPr>
        <dsp:cNvPr id="0" name=""/>
        <dsp:cNvSpPr/>
      </dsp:nvSpPr>
      <dsp:spPr>
        <a:xfrm>
          <a:off x="2691900" y="384176"/>
          <a:ext cx="3215385" cy="441227"/>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ショッピングクレジット</a:t>
          </a:r>
          <a:endParaRPr kumimoji="1" lang="ja-JP" altLang="en-US" sz="1800" kern="1200" dirty="0"/>
        </a:p>
      </dsp:txBody>
      <dsp:txXfrm>
        <a:off x="2704823" y="397099"/>
        <a:ext cx="3189539" cy="415381"/>
      </dsp:txXfrm>
    </dsp:sp>
    <dsp:sp modelId="{D1A58653-4405-42EC-95AE-6388E4B42F7F}">
      <dsp:nvSpPr>
        <dsp:cNvPr id="0" name=""/>
        <dsp:cNvSpPr/>
      </dsp:nvSpPr>
      <dsp:spPr>
        <a:xfrm>
          <a:off x="2513413" y="0"/>
          <a:ext cx="2008124"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個品の立替払契約</a:t>
          </a:r>
          <a:endParaRPr kumimoji="1" lang="ja-JP" altLang="en-US" sz="1500" kern="1200" dirty="0"/>
        </a:p>
      </dsp:txBody>
      <dsp:txXfrm>
        <a:off x="2513413" y="0"/>
        <a:ext cx="2008124" cy="292657"/>
      </dsp:txXfrm>
    </dsp:sp>
    <dsp:sp modelId="{DFCCB5A6-AD02-48CB-8D18-A2CAB0AA77A0}">
      <dsp:nvSpPr>
        <dsp:cNvPr id="0" name=""/>
        <dsp:cNvSpPr/>
      </dsp:nvSpPr>
      <dsp:spPr>
        <a:xfrm>
          <a:off x="2518695" y="1360133"/>
          <a:ext cx="2008124" cy="51780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195D09-5800-4E30-87A3-F2BC90F892A5}">
      <dsp:nvSpPr>
        <dsp:cNvPr id="0" name=""/>
        <dsp:cNvSpPr/>
      </dsp:nvSpPr>
      <dsp:spPr>
        <a:xfrm>
          <a:off x="2625221" y="1487795"/>
          <a:ext cx="3499536" cy="441227"/>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カードショッピングクレジット</a:t>
          </a:r>
          <a:endParaRPr kumimoji="1" lang="ja-JP" altLang="en-US" sz="1800" kern="1200" dirty="0"/>
        </a:p>
      </dsp:txBody>
      <dsp:txXfrm>
        <a:off x="2638144" y="1500718"/>
        <a:ext cx="3473690" cy="415381"/>
      </dsp:txXfrm>
    </dsp:sp>
    <dsp:sp modelId="{31852D08-6F4F-4613-AF5A-6121A9453944}">
      <dsp:nvSpPr>
        <dsp:cNvPr id="0" name=""/>
        <dsp:cNvSpPr/>
      </dsp:nvSpPr>
      <dsp:spPr>
        <a:xfrm>
          <a:off x="2512937" y="1075522"/>
          <a:ext cx="2008124" cy="292657"/>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包括型カード契約</a:t>
          </a:r>
          <a:endParaRPr kumimoji="1" lang="ja-JP" altLang="en-US" sz="1500" kern="1200" dirty="0"/>
        </a:p>
      </dsp:txBody>
      <dsp:txXfrm>
        <a:off x="2512937" y="1075522"/>
        <a:ext cx="2008124" cy="2926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E9162-0B28-42AE-B03E-46310AEE7C82}">
      <dsp:nvSpPr>
        <dsp:cNvPr id="0" name=""/>
        <dsp:cNvSpPr/>
      </dsp:nvSpPr>
      <dsp:spPr>
        <a:xfrm>
          <a:off x="121934" y="357380"/>
          <a:ext cx="876272" cy="62516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42A181-3152-435D-915F-1DCE939B00D6}">
      <dsp:nvSpPr>
        <dsp:cNvPr id="0" name=""/>
        <dsp:cNvSpPr/>
      </dsp:nvSpPr>
      <dsp:spPr>
        <a:xfrm>
          <a:off x="124746" y="0"/>
          <a:ext cx="873468" cy="353336"/>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販売</a:t>
          </a:r>
          <a:endParaRPr kumimoji="1" lang="ja-JP" altLang="en-US" sz="1500" kern="1200" dirty="0"/>
        </a:p>
      </dsp:txBody>
      <dsp:txXfrm>
        <a:off x="124746" y="0"/>
        <a:ext cx="873468" cy="353336"/>
      </dsp:txXfrm>
    </dsp:sp>
    <dsp:sp modelId="{60C27AE7-88B4-4D9F-A355-35050A346C36}">
      <dsp:nvSpPr>
        <dsp:cNvPr id="0" name=""/>
        <dsp:cNvSpPr/>
      </dsp:nvSpPr>
      <dsp:spPr>
        <a:xfrm>
          <a:off x="2817013" y="2973591"/>
          <a:ext cx="2425825" cy="625164"/>
        </a:xfrm>
        <a:prstGeom prst="rect">
          <a:avLst/>
        </a:prstGeom>
        <a:solidFill>
          <a:srgbClr val="7B68EE">
            <a:alpha val="60000"/>
          </a:srgbClr>
        </a:solidFill>
        <a:ln w="1905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sp>
    <dsp:sp modelId="{0EAAD868-C33C-4E2A-84CF-76BF5BBBBEFE}">
      <dsp:nvSpPr>
        <dsp:cNvPr id="0" name=""/>
        <dsp:cNvSpPr/>
      </dsp:nvSpPr>
      <dsp:spPr>
        <a:xfrm>
          <a:off x="3005589" y="3148005"/>
          <a:ext cx="3599996" cy="532710"/>
        </a:xfrm>
        <a:prstGeom prst="roundRect">
          <a:avLst>
            <a:gd name="adj" fmla="val 10000"/>
          </a:avLst>
        </a:prstGeom>
        <a:solidFill>
          <a:schemeClr val="accent4">
            <a:lumMod val="40000"/>
            <a:lumOff val="60000"/>
            <a:alpha val="90000"/>
          </a:schemeClr>
        </a:solidFill>
        <a:ln w="1905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信用保証（提携ローン方式）</a:t>
          </a:r>
          <a:endParaRPr kumimoji="1" lang="ja-JP" altLang="en-US" sz="1800" kern="1200" dirty="0"/>
        </a:p>
      </dsp:txBody>
      <dsp:txXfrm>
        <a:off x="3021192" y="3163608"/>
        <a:ext cx="3568790" cy="501504"/>
      </dsp:txXfrm>
    </dsp:sp>
    <dsp:sp modelId="{326D1118-60CD-4825-B741-7C524ECF25CD}">
      <dsp:nvSpPr>
        <dsp:cNvPr id="0" name=""/>
        <dsp:cNvSpPr/>
      </dsp:nvSpPr>
      <dsp:spPr>
        <a:xfrm>
          <a:off x="2818349" y="2620248"/>
          <a:ext cx="2424482" cy="353336"/>
        </a:xfrm>
        <a:prstGeom prst="rect">
          <a:avLst/>
        </a:prstGeom>
        <a:solidFill>
          <a:srgbClr val="3A35A5"/>
        </a:solidFill>
        <a:ln w="19050" cap="flat" cmpd="sng" algn="ctr">
          <a:solidFill>
            <a:srgbClr val="FF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solidFill>
                <a:srgbClr val="FFC000"/>
              </a:solidFill>
            </a:rPr>
            <a:t>個品の提携ローン</a:t>
          </a:r>
          <a:endParaRPr kumimoji="1" lang="ja-JP" altLang="en-US" sz="1500" kern="1200" dirty="0">
            <a:solidFill>
              <a:srgbClr val="FFC000"/>
            </a:solidFill>
          </a:endParaRPr>
        </a:p>
      </dsp:txBody>
      <dsp:txXfrm>
        <a:off x="2818349" y="2620248"/>
        <a:ext cx="2424482" cy="353336"/>
      </dsp:txXfrm>
    </dsp:sp>
    <dsp:sp modelId="{9667461D-8D76-4F39-A276-6F177B36995F}">
      <dsp:nvSpPr>
        <dsp:cNvPr id="0" name=""/>
        <dsp:cNvSpPr/>
      </dsp:nvSpPr>
      <dsp:spPr>
        <a:xfrm>
          <a:off x="2814945" y="353426"/>
          <a:ext cx="2424482" cy="62516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D4BAB0-D8EC-4429-B09B-BFAB62262140}">
      <dsp:nvSpPr>
        <dsp:cNvPr id="0" name=""/>
        <dsp:cNvSpPr/>
      </dsp:nvSpPr>
      <dsp:spPr>
        <a:xfrm>
          <a:off x="3009849" y="561271"/>
          <a:ext cx="3599996" cy="532710"/>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ショッピングクレジット</a:t>
          </a:r>
          <a:endParaRPr kumimoji="1" lang="ja-JP" altLang="en-US" sz="1800" kern="1200" dirty="0"/>
        </a:p>
      </dsp:txBody>
      <dsp:txXfrm>
        <a:off x="3025452" y="576874"/>
        <a:ext cx="3568790" cy="501504"/>
      </dsp:txXfrm>
    </dsp:sp>
    <dsp:sp modelId="{D1A58653-4405-42EC-95AE-6388E4B42F7F}">
      <dsp:nvSpPr>
        <dsp:cNvPr id="0" name=""/>
        <dsp:cNvSpPr/>
      </dsp:nvSpPr>
      <dsp:spPr>
        <a:xfrm>
          <a:off x="2818811" y="0"/>
          <a:ext cx="2424482" cy="353336"/>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個品の立替払契約</a:t>
          </a:r>
          <a:endParaRPr kumimoji="1" lang="ja-JP" altLang="en-US" sz="1500" kern="1200" dirty="0"/>
        </a:p>
      </dsp:txBody>
      <dsp:txXfrm>
        <a:off x="2818811" y="0"/>
        <a:ext cx="2424482" cy="353336"/>
      </dsp:txXfrm>
    </dsp:sp>
    <dsp:sp modelId="{DFCCB5A6-AD02-48CB-8D18-A2CAB0AA77A0}">
      <dsp:nvSpPr>
        <dsp:cNvPr id="0" name=""/>
        <dsp:cNvSpPr/>
      </dsp:nvSpPr>
      <dsp:spPr>
        <a:xfrm>
          <a:off x="2795965" y="1658674"/>
          <a:ext cx="2424482" cy="625164"/>
        </a:xfrm>
        <a:prstGeom prst="rect">
          <a:avLst/>
        </a:prstGeom>
        <a:solidFill>
          <a:srgbClr val="7B68EE">
            <a:alpha val="6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195D09-5800-4E30-87A3-F2BC90F892A5}">
      <dsp:nvSpPr>
        <dsp:cNvPr id="0" name=""/>
        <dsp:cNvSpPr/>
      </dsp:nvSpPr>
      <dsp:spPr>
        <a:xfrm>
          <a:off x="3013436" y="1811681"/>
          <a:ext cx="3599996" cy="532710"/>
        </a:xfrm>
        <a:prstGeom prst="roundRect">
          <a:avLst>
            <a:gd name="adj" fmla="val 10000"/>
          </a:avLst>
        </a:prstGeom>
        <a:solidFill>
          <a:schemeClr val="lt1">
            <a:alpha val="90000"/>
            <a:hueOff val="0"/>
            <a:satOff val="0"/>
            <a:lumOff val="0"/>
            <a:alphaOff val="0"/>
          </a:schemeClr>
        </a:solidFill>
        <a:ln w="12700" cap="flat" cmpd="sng" algn="ctr">
          <a:solidFill>
            <a:srgbClr val="6A65CD"/>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kumimoji="1" lang="ja-JP" altLang="en-US" sz="1800" kern="1200" dirty="0" smtClean="0"/>
            <a:t>カードショッピングクレジット</a:t>
          </a:r>
          <a:endParaRPr kumimoji="1" lang="ja-JP" altLang="en-US" sz="1800" kern="1200" dirty="0"/>
        </a:p>
      </dsp:txBody>
      <dsp:txXfrm>
        <a:off x="3029039" y="1827284"/>
        <a:ext cx="3568790" cy="501504"/>
      </dsp:txXfrm>
    </dsp:sp>
    <dsp:sp modelId="{31852D08-6F4F-4613-AF5A-6121A9453944}">
      <dsp:nvSpPr>
        <dsp:cNvPr id="0" name=""/>
        <dsp:cNvSpPr/>
      </dsp:nvSpPr>
      <dsp:spPr>
        <a:xfrm>
          <a:off x="2795965" y="1305344"/>
          <a:ext cx="2424482" cy="353336"/>
        </a:xfrm>
        <a:prstGeom prst="rect">
          <a:avLst/>
        </a:prstGeom>
        <a:solidFill>
          <a:srgbClr val="3A35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kumimoji="1" lang="ja-JP" altLang="en-US" sz="1500" kern="1200" dirty="0" smtClean="0"/>
            <a:t>包括型カード契約</a:t>
          </a:r>
          <a:endParaRPr kumimoji="1" lang="ja-JP" altLang="en-US" sz="1500" kern="1200" dirty="0"/>
        </a:p>
      </dsp:txBody>
      <dsp:txXfrm>
        <a:off x="2795965" y="1305344"/>
        <a:ext cx="2424482" cy="3533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73801-2C40-4668-B623-F270A9659925}">
      <dsp:nvSpPr>
        <dsp:cNvPr id="0" name=""/>
        <dsp:cNvSpPr/>
      </dsp:nvSpPr>
      <dsp:spPr>
        <a:xfrm>
          <a:off x="1662589" y="19892"/>
          <a:ext cx="2014856" cy="1007428"/>
        </a:xfrm>
        <a:prstGeom prst="roundRect">
          <a:avLst>
            <a:gd name="adj" fmla="val 10000"/>
          </a:avLst>
        </a:prstGeom>
        <a:solidFill>
          <a:srgbClr val="5A6D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消費者</a:t>
          </a:r>
          <a:endParaRPr kumimoji="1" lang="ja-JP" altLang="en-US" sz="2500" kern="1200" dirty="0"/>
        </a:p>
      </dsp:txBody>
      <dsp:txXfrm>
        <a:off x="1692096" y="49399"/>
        <a:ext cx="1955842" cy="948414"/>
      </dsp:txXfrm>
    </dsp:sp>
    <dsp:sp modelId="{8B63B299-ABC8-4559-8CB8-D3B99CA7815C}">
      <dsp:nvSpPr>
        <dsp:cNvPr id="0" name=""/>
        <dsp:cNvSpPr/>
      </dsp:nvSpPr>
      <dsp:spPr>
        <a:xfrm rot="3751126">
          <a:off x="2977718" y="1950278"/>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3083498" y="2020798"/>
        <a:ext cx="840612" cy="211559"/>
      </dsp:txXfrm>
    </dsp:sp>
    <dsp:sp modelId="{296938DC-1B50-42B9-9A2B-05722EC03A0A}">
      <dsp:nvSpPr>
        <dsp:cNvPr id="0" name=""/>
        <dsp:cNvSpPr/>
      </dsp:nvSpPr>
      <dsp:spPr>
        <a:xfrm>
          <a:off x="3330163" y="3225836"/>
          <a:ext cx="2014856" cy="100742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クレジット会社</a:t>
          </a:r>
          <a:endParaRPr kumimoji="1" lang="ja-JP" altLang="en-US" sz="2500" kern="1200" dirty="0"/>
        </a:p>
      </dsp:txBody>
      <dsp:txXfrm>
        <a:off x="3359670" y="3255343"/>
        <a:ext cx="1955842" cy="948414"/>
      </dsp:txXfrm>
    </dsp:sp>
    <dsp:sp modelId="{F449BECC-A292-4CCD-AEB9-4F5F7E7EF9B5}">
      <dsp:nvSpPr>
        <dsp:cNvPr id="0" name=""/>
        <dsp:cNvSpPr/>
      </dsp:nvSpPr>
      <dsp:spPr>
        <a:xfrm rot="10800000">
          <a:off x="2146469" y="3553250"/>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2252249" y="3623770"/>
        <a:ext cx="840612" cy="211559"/>
      </dsp:txXfrm>
    </dsp:sp>
    <dsp:sp modelId="{924612E6-DFBE-4ECB-AF06-DC5BBF7185B9}">
      <dsp:nvSpPr>
        <dsp:cNvPr id="0" name=""/>
        <dsp:cNvSpPr/>
      </dsp:nvSpPr>
      <dsp:spPr>
        <a:xfrm>
          <a:off x="91" y="3225836"/>
          <a:ext cx="2014856" cy="1007428"/>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販売店</a:t>
          </a:r>
          <a:endParaRPr kumimoji="1" lang="ja-JP" altLang="en-US" sz="2500" kern="1200" dirty="0"/>
        </a:p>
      </dsp:txBody>
      <dsp:txXfrm>
        <a:off x="29598" y="3255343"/>
        <a:ext cx="1955842" cy="948414"/>
      </dsp:txXfrm>
    </dsp:sp>
    <dsp:sp modelId="{2F78CBA4-8611-43A2-AF76-50621BAAE294}">
      <dsp:nvSpPr>
        <dsp:cNvPr id="0" name=""/>
        <dsp:cNvSpPr/>
      </dsp:nvSpPr>
      <dsp:spPr>
        <a:xfrm rot="17844586">
          <a:off x="1312682" y="1950278"/>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418462" y="2020798"/>
        <a:ext cx="840612" cy="2115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73801-2C40-4668-B623-F270A9659925}">
      <dsp:nvSpPr>
        <dsp:cNvPr id="0" name=""/>
        <dsp:cNvSpPr/>
      </dsp:nvSpPr>
      <dsp:spPr>
        <a:xfrm>
          <a:off x="1662589" y="19892"/>
          <a:ext cx="2014856" cy="1007428"/>
        </a:xfrm>
        <a:prstGeom prst="roundRect">
          <a:avLst>
            <a:gd name="adj" fmla="val 10000"/>
          </a:avLst>
        </a:prstGeom>
        <a:solidFill>
          <a:srgbClr val="5A6D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消費者</a:t>
          </a:r>
          <a:endParaRPr kumimoji="1" lang="en-US" altLang="ja-JP" sz="2500" kern="1200" dirty="0" smtClean="0"/>
        </a:p>
      </dsp:txBody>
      <dsp:txXfrm>
        <a:off x="1692096" y="49399"/>
        <a:ext cx="1955842" cy="948414"/>
      </dsp:txXfrm>
    </dsp:sp>
    <dsp:sp modelId="{8B63B299-ABC8-4559-8CB8-D3B99CA7815C}">
      <dsp:nvSpPr>
        <dsp:cNvPr id="0" name=""/>
        <dsp:cNvSpPr/>
      </dsp:nvSpPr>
      <dsp:spPr>
        <a:xfrm rot="3751126">
          <a:off x="2743094" y="2067595"/>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2848874" y="2138115"/>
        <a:ext cx="840612" cy="211559"/>
      </dsp:txXfrm>
    </dsp:sp>
    <dsp:sp modelId="{296938DC-1B50-42B9-9A2B-05722EC03A0A}">
      <dsp:nvSpPr>
        <dsp:cNvPr id="0" name=""/>
        <dsp:cNvSpPr/>
      </dsp:nvSpPr>
      <dsp:spPr>
        <a:xfrm>
          <a:off x="3330163" y="3225836"/>
          <a:ext cx="2014856" cy="100742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クレジット会社</a:t>
          </a:r>
          <a:endParaRPr kumimoji="1" lang="ja-JP" altLang="en-US" sz="2500" kern="1200" dirty="0"/>
        </a:p>
      </dsp:txBody>
      <dsp:txXfrm>
        <a:off x="3359670" y="3255343"/>
        <a:ext cx="1955842" cy="948414"/>
      </dsp:txXfrm>
    </dsp:sp>
    <dsp:sp modelId="{F449BECC-A292-4CCD-AEB9-4F5F7E7EF9B5}">
      <dsp:nvSpPr>
        <dsp:cNvPr id="0" name=""/>
        <dsp:cNvSpPr/>
      </dsp:nvSpPr>
      <dsp:spPr>
        <a:xfrm rot="10800000">
          <a:off x="2146469" y="3553250"/>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2252249" y="3623770"/>
        <a:ext cx="840612" cy="211559"/>
      </dsp:txXfrm>
    </dsp:sp>
    <dsp:sp modelId="{924612E6-DFBE-4ECB-AF06-DC5BBF7185B9}">
      <dsp:nvSpPr>
        <dsp:cNvPr id="0" name=""/>
        <dsp:cNvSpPr/>
      </dsp:nvSpPr>
      <dsp:spPr>
        <a:xfrm>
          <a:off x="91" y="3225836"/>
          <a:ext cx="2014856" cy="1007428"/>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販売店</a:t>
          </a:r>
          <a:endParaRPr kumimoji="1" lang="ja-JP" altLang="en-US" sz="2500" kern="1200" dirty="0"/>
        </a:p>
      </dsp:txBody>
      <dsp:txXfrm>
        <a:off x="29598" y="3255343"/>
        <a:ext cx="1955842" cy="948414"/>
      </dsp:txXfrm>
    </dsp:sp>
    <dsp:sp modelId="{2F78CBA4-8611-43A2-AF76-50621BAAE294}">
      <dsp:nvSpPr>
        <dsp:cNvPr id="0" name=""/>
        <dsp:cNvSpPr/>
      </dsp:nvSpPr>
      <dsp:spPr>
        <a:xfrm rot="17844586">
          <a:off x="1312682" y="1950278"/>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418462" y="2020798"/>
        <a:ext cx="840612" cy="2115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73801-2C40-4668-B623-F270A9659925}">
      <dsp:nvSpPr>
        <dsp:cNvPr id="0" name=""/>
        <dsp:cNvSpPr/>
      </dsp:nvSpPr>
      <dsp:spPr>
        <a:xfrm>
          <a:off x="598796" y="12492"/>
          <a:ext cx="2014856" cy="1007428"/>
        </a:xfrm>
        <a:prstGeom prst="roundRect">
          <a:avLst>
            <a:gd name="adj" fmla="val 10000"/>
          </a:avLst>
        </a:prstGeom>
        <a:solidFill>
          <a:srgbClr val="5A6D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消費者　</a:t>
          </a:r>
          <a:endParaRPr kumimoji="1" lang="en-US" altLang="ja-JP" sz="2500" kern="1200" dirty="0" smtClean="0"/>
        </a:p>
      </dsp:txBody>
      <dsp:txXfrm>
        <a:off x="628303" y="41999"/>
        <a:ext cx="1955842" cy="948414"/>
      </dsp:txXfrm>
    </dsp:sp>
    <dsp:sp modelId="{8B63B299-ABC8-4559-8CB8-D3B99CA7815C}">
      <dsp:nvSpPr>
        <dsp:cNvPr id="0" name=""/>
        <dsp:cNvSpPr/>
      </dsp:nvSpPr>
      <dsp:spPr>
        <a:xfrm rot="3312475">
          <a:off x="1879722" y="1873103"/>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985502" y="1943623"/>
        <a:ext cx="840612" cy="211559"/>
      </dsp:txXfrm>
    </dsp:sp>
    <dsp:sp modelId="{296938DC-1B50-42B9-9A2B-05722EC03A0A}">
      <dsp:nvSpPr>
        <dsp:cNvPr id="0" name=""/>
        <dsp:cNvSpPr/>
      </dsp:nvSpPr>
      <dsp:spPr>
        <a:xfrm>
          <a:off x="3330163" y="3225836"/>
          <a:ext cx="2014856" cy="100742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クレジット会社</a:t>
          </a:r>
          <a:endParaRPr kumimoji="1" lang="ja-JP" altLang="en-US" sz="2500" kern="1200" dirty="0"/>
        </a:p>
      </dsp:txBody>
      <dsp:txXfrm>
        <a:off x="3359670" y="3255343"/>
        <a:ext cx="1955842" cy="948414"/>
      </dsp:txXfrm>
    </dsp:sp>
    <dsp:sp modelId="{F449BECC-A292-4CCD-AEB9-4F5F7E7EF9B5}">
      <dsp:nvSpPr>
        <dsp:cNvPr id="0" name=""/>
        <dsp:cNvSpPr/>
      </dsp:nvSpPr>
      <dsp:spPr>
        <a:xfrm rot="10800000">
          <a:off x="2146469" y="3553250"/>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2252249" y="3623770"/>
        <a:ext cx="840612" cy="211559"/>
      </dsp:txXfrm>
    </dsp:sp>
    <dsp:sp modelId="{924612E6-DFBE-4ECB-AF06-DC5BBF7185B9}">
      <dsp:nvSpPr>
        <dsp:cNvPr id="0" name=""/>
        <dsp:cNvSpPr/>
      </dsp:nvSpPr>
      <dsp:spPr>
        <a:xfrm>
          <a:off x="91" y="3225836"/>
          <a:ext cx="2014856" cy="1007428"/>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ja-JP" altLang="en-US" sz="2500" kern="1200" dirty="0" smtClean="0"/>
            <a:t>販売店</a:t>
          </a:r>
          <a:endParaRPr kumimoji="1" lang="ja-JP" altLang="en-US" sz="2500" kern="1200" dirty="0"/>
        </a:p>
      </dsp:txBody>
      <dsp:txXfrm>
        <a:off x="29598" y="3255343"/>
        <a:ext cx="1955842" cy="948414"/>
      </dsp:txXfrm>
    </dsp:sp>
    <dsp:sp modelId="{2F78CBA4-8611-43A2-AF76-50621BAAE294}">
      <dsp:nvSpPr>
        <dsp:cNvPr id="0" name=""/>
        <dsp:cNvSpPr/>
      </dsp:nvSpPr>
      <dsp:spPr>
        <a:xfrm rot="16833254">
          <a:off x="334938" y="2283184"/>
          <a:ext cx="1052172" cy="35259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440718" y="2353704"/>
        <a:ext cx="840612" cy="2115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73801-2C40-4668-B623-F270A9659925}">
      <dsp:nvSpPr>
        <dsp:cNvPr id="0" name=""/>
        <dsp:cNvSpPr/>
      </dsp:nvSpPr>
      <dsp:spPr>
        <a:xfrm>
          <a:off x="1422280" y="16"/>
          <a:ext cx="2759668" cy="1007428"/>
        </a:xfrm>
        <a:prstGeom prst="roundRect">
          <a:avLst>
            <a:gd name="adj" fmla="val 10000"/>
          </a:avLst>
        </a:prstGeom>
        <a:solidFill>
          <a:srgbClr val="5A6D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kumimoji="1" lang="ja-JP" altLang="en-US" sz="2700" kern="1200" dirty="0" smtClean="0"/>
            <a:t>消費者</a:t>
          </a:r>
          <a:endParaRPr kumimoji="1" lang="en-US" altLang="ja-JP" sz="2700" kern="1200" dirty="0" smtClean="0"/>
        </a:p>
      </dsp:txBody>
      <dsp:txXfrm>
        <a:off x="1451787" y="29523"/>
        <a:ext cx="2700654" cy="948414"/>
      </dsp:txXfrm>
    </dsp:sp>
    <dsp:sp modelId="{8B63B299-ABC8-4559-8CB8-D3B99CA7815C}">
      <dsp:nvSpPr>
        <dsp:cNvPr id="0" name=""/>
        <dsp:cNvSpPr/>
      </dsp:nvSpPr>
      <dsp:spPr>
        <a:xfrm rot="5399959">
          <a:off x="2209158" y="2228532"/>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2314938" y="2299052"/>
        <a:ext cx="608614" cy="211559"/>
      </dsp:txXfrm>
    </dsp:sp>
    <dsp:sp modelId="{296938DC-1B50-42B9-9A2B-05722EC03A0A}">
      <dsp:nvSpPr>
        <dsp:cNvPr id="0" name=""/>
        <dsp:cNvSpPr/>
      </dsp:nvSpPr>
      <dsp:spPr>
        <a:xfrm>
          <a:off x="1421557" y="3567587"/>
          <a:ext cx="2761199" cy="100742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kumimoji="1" lang="ja-JP" altLang="en-US" sz="2700" kern="1200" dirty="0" smtClean="0"/>
            <a:t>クレジット会社</a:t>
          </a:r>
          <a:endParaRPr kumimoji="1" lang="ja-JP" altLang="en-US" sz="2700" kern="1200" dirty="0"/>
        </a:p>
      </dsp:txBody>
      <dsp:txXfrm>
        <a:off x="1451064" y="3597094"/>
        <a:ext cx="2702185" cy="948414"/>
      </dsp:txXfrm>
    </dsp:sp>
    <dsp:sp modelId="{F449BECC-A292-4CCD-AEB9-4F5F7E7EF9B5}">
      <dsp:nvSpPr>
        <dsp:cNvPr id="0" name=""/>
        <dsp:cNvSpPr/>
      </dsp:nvSpPr>
      <dsp:spPr>
        <a:xfrm rot="13205274">
          <a:off x="1401458" y="3061186"/>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1507238" y="3131706"/>
        <a:ext cx="608614" cy="211559"/>
      </dsp:txXfrm>
    </dsp:sp>
    <dsp:sp modelId="{924612E6-DFBE-4ECB-AF06-DC5BBF7185B9}">
      <dsp:nvSpPr>
        <dsp:cNvPr id="0" name=""/>
        <dsp:cNvSpPr/>
      </dsp:nvSpPr>
      <dsp:spPr>
        <a:xfrm>
          <a:off x="-186494" y="1899957"/>
          <a:ext cx="2014856" cy="1007428"/>
        </a:xfrm>
        <a:prstGeom prst="roundRect">
          <a:avLst>
            <a:gd name="adj" fmla="val 1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kumimoji="1" lang="ja-JP" altLang="en-US" sz="2700" kern="1200" dirty="0" smtClean="0"/>
            <a:t>販売店</a:t>
          </a:r>
          <a:endParaRPr kumimoji="1" lang="ja-JP" altLang="en-US" sz="2700" kern="1200" dirty="0"/>
        </a:p>
      </dsp:txBody>
      <dsp:txXfrm>
        <a:off x="-156987" y="1929464"/>
        <a:ext cx="1955842" cy="948414"/>
      </dsp:txXfrm>
    </dsp:sp>
    <dsp:sp modelId="{2F78CBA4-8611-43A2-AF76-50621BAAE294}">
      <dsp:nvSpPr>
        <dsp:cNvPr id="0" name=""/>
        <dsp:cNvSpPr/>
      </dsp:nvSpPr>
      <dsp:spPr>
        <a:xfrm rot="18971948">
          <a:off x="1401437" y="1277401"/>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507217" y="1347921"/>
        <a:ext cx="608614" cy="21155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73801-2C40-4668-B623-F270A9659925}">
      <dsp:nvSpPr>
        <dsp:cNvPr id="0" name=""/>
        <dsp:cNvSpPr/>
      </dsp:nvSpPr>
      <dsp:spPr>
        <a:xfrm>
          <a:off x="304523" y="16"/>
          <a:ext cx="4249977" cy="1007428"/>
        </a:xfrm>
        <a:prstGeom prst="roundRect">
          <a:avLst>
            <a:gd name="adj" fmla="val 10000"/>
          </a:avLst>
        </a:prstGeom>
        <a:solidFill>
          <a:srgbClr val="5A6D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kumimoji="1" lang="ja-JP" altLang="en-US" sz="4200" kern="1200" dirty="0" smtClean="0"/>
            <a:t>消費者</a:t>
          </a:r>
          <a:endParaRPr kumimoji="1" lang="en-US" altLang="ja-JP" sz="4200" kern="1200" dirty="0" smtClean="0"/>
        </a:p>
      </dsp:txBody>
      <dsp:txXfrm>
        <a:off x="334030" y="29523"/>
        <a:ext cx="4190963" cy="948414"/>
      </dsp:txXfrm>
    </dsp:sp>
    <dsp:sp modelId="{8B63B299-ABC8-4559-8CB8-D3B99CA7815C}">
      <dsp:nvSpPr>
        <dsp:cNvPr id="0" name=""/>
        <dsp:cNvSpPr/>
      </dsp:nvSpPr>
      <dsp:spPr>
        <a:xfrm rot="5399959">
          <a:off x="1836555" y="2228532"/>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942335" y="2299052"/>
        <a:ext cx="608614" cy="211559"/>
      </dsp:txXfrm>
    </dsp:sp>
    <dsp:sp modelId="{296938DC-1B50-42B9-9A2B-05722EC03A0A}">
      <dsp:nvSpPr>
        <dsp:cNvPr id="0" name=""/>
        <dsp:cNvSpPr/>
      </dsp:nvSpPr>
      <dsp:spPr>
        <a:xfrm>
          <a:off x="303750" y="3567587"/>
          <a:ext cx="4251609" cy="100742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kumimoji="1" lang="ja-JP" altLang="en-US" sz="4200" kern="1200" dirty="0" smtClean="0"/>
            <a:t>クレジット会社</a:t>
          </a:r>
          <a:endParaRPr kumimoji="1" lang="ja-JP" altLang="en-US" sz="4200" kern="1200" dirty="0"/>
        </a:p>
      </dsp:txBody>
      <dsp:txXfrm>
        <a:off x="333257" y="3597094"/>
        <a:ext cx="4192595" cy="948414"/>
      </dsp:txXfrm>
    </dsp:sp>
    <dsp:sp modelId="{F449BECC-A292-4CCD-AEB9-4F5F7E7EF9B5}">
      <dsp:nvSpPr>
        <dsp:cNvPr id="0" name=""/>
        <dsp:cNvSpPr/>
      </dsp:nvSpPr>
      <dsp:spPr>
        <a:xfrm rot="13205274">
          <a:off x="1028856" y="3061186"/>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rot="10800000">
        <a:off x="1134636" y="3131706"/>
        <a:ext cx="608614" cy="211559"/>
      </dsp:txXfrm>
    </dsp:sp>
    <dsp:sp modelId="{924612E6-DFBE-4ECB-AF06-DC5BBF7185B9}">
      <dsp:nvSpPr>
        <dsp:cNvPr id="0" name=""/>
        <dsp:cNvSpPr/>
      </dsp:nvSpPr>
      <dsp:spPr>
        <a:xfrm>
          <a:off x="-559096" y="1899957"/>
          <a:ext cx="2014856" cy="1007428"/>
        </a:xfrm>
        <a:prstGeom prst="roundRect">
          <a:avLst>
            <a:gd name="adj" fmla="val 1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kumimoji="1" lang="ja-JP" altLang="en-US" sz="4200" kern="1200" dirty="0" smtClean="0"/>
            <a:t>販売店</a:t>
          </a:r>
          <a:endParaRPr kumimoji="1" lang="ja-JP" altLang="en-US" sz="4200" kern="1200" dirty="0"/>
        </a:p>
      </dsp:txBody>
      <dsp:txXfrm>
        <a:off x="-529589" y="1929464"/>
        <a:ext cx="1955842" cy="948414"/>
      </dsp:txXfrm>
    </dsp:sp>
    <dsp:sp modelId="{2F78CBA4-8611-43A2-AF76-50621BAAE294}">
      <dsp:nvSpPr>
        <dsp:cNvPr id="0" name=""/>
        <dsp:cNvSpPr/>
      </dsp:nvSpPr>
      <dsp:spPr>
        <a:xfrm rot="18971948">
          <a:off x="1028835" y="1277401"/>
          <a:ext cx="820174" cy="35259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kumimoji="1" lang="ja-JP" altLang="en-US" sz="1600" kern="1200"/>
        </a:p>
      </dsp:txBody>
      <dsp:txXfrm>
        <a:off x="1134615" y="1347921"/>
        <a:ext cx="608614" cy="211559"/>
      </dsp:txXfrm>
    </dsp:sp>
  </dsp:spTree>
</dsp:drawing>
</file>

<file path=ppt/diagrams/layout1.xml><?xml version="1.0" encoding="utf-8"?>
<dgm:layoutDef xmlns:dgm="http://schemas.openxmlformats.org/drawingml/2006/diagram" xmlns:a="http://schemas.openxmlformats.org/drawingml/2006/main" uniqueId="urn:microsoft.com/office/officeart/2008/layout/TitledPictureBlocks">
  <dgm:title val=""/>
  <dgm:desc val=""/>
  <dgm:catLst>
    <dgm:cat type="picture" pri="10000"/>
    <dgm:cat type="pictureconvert" pri="10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rootNode">
    <dgm:varLst>
      <dgm:chMax/>
      <dgm:chPref/>
      <dgm:dir/>
      <dgm:animLvl val="lvl"/>
    </dgm:varLst>
    <dgm:choose name="Name0">
      <dgm:if name="Name1" func="var" arg="dir" op="equ" val="norm">
        <dgm:alg type="snake">
          <dgm:param type="off" val="ctr"/>
          <dgm:param type="grDir" val="tL"/>
        </dgm:alg>
      </dgm:if>
      <dgm:else name="Name2">
        <dgm:alg type="snake">
          <dgm:param type="off" val="ctr"/>
          <dgm:param type="grDir" val="tR"/>
        </dgm:alg>
      </dgm:else>
    </dgm:choose>
    <dgm:shape xmlns:r="http://schemas.openxmlformats.org/officeDocument/2006/relationships" r:blip="">
      <dgm:adjLst/>
    </dgm:shape>
    <dgm:constrLst>
      <dgm:constr type="primFontSz" for="des" forName="ParentText" op="equ"/>
      <dgm:constr type="primFontSz" for="des" forName="ChildText" op="equ"/>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787"/>
        </dgm:alg>
        <dgm:shape xmlns:r="http://schemas.openxmlformats.org/officeDocument/2006/relationships" r:blip="">
          <dgm:adjLst/>
        </dgm:shape>
        <dgm:choose name="Name3">
          <dgm:if name="Name4" func="var" arg="dir" op="equ" val="norm">
            <dgm:constrLst>
              <dgm:constr type="l" for="ch" forName="ParentText" refType="w" fact="0"/>
              <dgm:constr type="t" for="ch" forName="ParentText" refType="h" fact="0"/>
              <dgm:constr type="w" for="ch" forName="ParentText" refType="w" fact="0.7457"/>
              <dgm:constr type="h" for="ch" forName="ParentText" refType="h" fact="0.15"/>
              <dgm:constr type="l" for="ch" forName="Image" refType="w" fact="0"/>
              <dgm:constr type="t" for="ch" forName="Image" refType="h" fact="0.1661"/>
              <dgm:constr type="w" for="ch" forName="Image" refType="w" fact="0.7457"/>
              <dgm:constr type="h" for="ch" forName="Image" refType="h" fact="0.8711"/>
              <dgm:constr type="l" for="ch" forName="ChildText" refType="w" fact="0.6464"/>
              <dgm:constr type="t" for="ch" forName="ChildText" refType="h" fact="0.288"/>
              <dgm:constr type="w" for="ch" forName="ChildText" refType="w" fact="0.3536"/>
              <dgm:constr type="h" for="ch" forName="ChildText" refType="h" fact="0.5074"/>
            </dgm:constrLst>
          </dgm:if>
          <dgm:else name="Name5">
            <dgm:constrLst>
              <dgm:constr type="l" for="ch" forName="ParentText" refType="w" fact="0.26"/>
              <dgm:constr type="t" for="ch" forName="ParentText" refType="h" fact="0"/>
              <dgm:constr type="w" for="ch" forName="ParentText" refType="w" fact="0.7457"/>
              <dgm:constr type="h" for="ch" forName="ParentText" refType="h" fact="0.15"/>
              <dgm:constr type="l" for="ch" forName="Image" refType="w" fact="0.26"/>
              <dgm:constr type="t" for="ch" forName="Image" refType="h" fact="0.1661"/>
              <dgm:constr type="w" for="ch" forName="Image" refType="w" fact="0.7446"/>
              <dgm:constr type="h" for="ch" forName="Image" refType="h" fact="0.8711"/>
              <dgm:constr type="l" for="ch" forName="ChildText" refType="w" fact="0"/>
              <dgm:constr type="t" for="ch" forName="ChildText" refType="h" fact="0.288"/>
              <dgm:constr type="w" for="ch" forName="ChildText" refType="w" fact="0.3536"/>
              <dgm:constr type="h" for="ch" forName="ChildText" refType="h" fact="0.5074"/>
            </dgm:constrLst>
          </dgm:else>
        </dgm:choose>
        <dgm:layoutNode name="ParentText" styleLbl="node1">
          <dgm:varLst>
            <dgm:chMax val="1"/>
            <dgm:chPref val="1"/>
            <dgm:bulletEnabled val="1"/>
          </dgm:varLst>
          <dgm:alg type="tx"/>
          <dgm:shape xmlns:r="http://schemas.openxmlformats.org/officeDocument/2006/relationships" type="rect" r:blip="" zOrderOff="10">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Image" styleLbl="bgImgPlace1">
          <dgm:alg type="sp"/>
          <dgm:shape xmlns:r="http://schemas.openxmlformats.org/officeDocument/2006/relationships" type="rect" r:blip="" blipPhldr="1">
            <dgm:adjLst/>
          </dgm:shape>
          <dgm:presOf/>
        </dgm:layoutNode>
        <dgm:layoutNode name="ChildText" styleLbl="fgAcc1">
          <dgm:varLst>
            <dgm:chMax val="0"/>
            <dgm:chPref val="0"/>
            <dgm:bulletEnabled val="1"/>
          </dgm:varLst>
          <dgm:choose name="Name6">
            <dgm:if name="Name7" axis="des" ptType="node" func="cnt" op="equ" val="1">
              <dgm:alg type="tx">
                <dgm:param type="stBulletLvl" val="2"/>
                <dgm:param type="txAnchorVertCh" val="mid"/>
                <dgm:param type="parTxLTRAlign" val="l"/>
              </dgm:alg>
            </dgm:if>
            <dgm:else name="Name8">
              <dgm:alg type="tx">
                <dgm:param type="stBulletLvl" val="1"/>
                <dgm:param type="txAnchorVertCh" val="mid"/>
              </dgm:alg>
            </dgm:else>
          </dgm:choose>
          <dgm:choose name="Name9">
            <dgm:if name="Name10" axis="ch" ptType="node" func="cnt" op="gte" val="1">
              <dgm:shape xmlns:r="http://schemas.openxmlformats.org/officeDocument/2006/relationships" type="roundRect" r:blip="">
                <dgm:adjLst>
                  <dgm:adj idx="1" val="0.1"/>
                </dgm:adjLst>
              </dgm:shape>
              <dgm:presOf axis="des" ptType="node"/>
            </dgm:if>
            <dgm:else name="Name11">
              <dgm:shape xmlns:r="http://schemas.openxmlformats.org/officeDocument/2006/relationships" type="roundRect" r:blip="" hideGeom="1">
                <dgm:adjLst>
                  <dgm:adj idx="1" val="0.1"/>
                </dgm:adjLst>
              </dgm:shape>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TitledPictureBlocks">
  <dgm:title val=""/>
  <dgm:desc val=""/>
  <dgm:catLst>
    <dgm:cat type="picture" pri="10000"/>
    <dgm:cat type="pictureconvert" pri="10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rootNode">
    <dgm:varLst>
      <dgm:chMax/>
      <dgm:chPref/>
      <dgm:dir/>
      <dgm:animLvl val="lvl"/>
    </dgm:varLst>
    <dgm:choose name="Name0">
      <dgm:if name="Name1" func="var" arg="dir" op="equ" val="norm">
        <dgm:alg type="snake">
          <dgm:param type="off" val="ctr"/>
          <dgm:param type="grDir" val="tL"/>
        </dgm:alg>
      </dgm:if>
      <dgm:else name="Name2">
        <dgm:alg type="snake">
          <dgm:param type="off" val="ctr"/>
          <dgm:param type="grDir" val="tR"/>
        </dgm:alg>
      </dgm:else>
    </dgm:choose>
    <dgm:shape xmlns:r="http://schemas.openxmlformats.org/officeDocument/2006/relationships" r:blip="">
      <dgm:adjLst/>
    </dgm:shape>
    <dgm:constrLst>
      <dgm:constr type="primFontSz" for="des" forName="ParentText" op="equ"/>
      <dgm:constr type="primFontSz" for="des" forName="ChildText" op="equ"/>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787"/>
        </dgm:alg>
        <dgm:shape xmlns:r="http://schemas.openxmlformats.org/officeDocument/2006/relationships" r:blip="">
          <dgm:adjLst/>
        </dgm:shape>
        <dgm:choose name="Name3">
          <dgm:if name="Name4" func="var" arg="dir" op="equ" val="norm">
            <dgm:constrLst>
              <dgm:constr type="l" for="ch" forName="ParentText" refType="w" fact="0"/>
              <dgm:constr type="t" for="ch" forName="ParentText" refType="h" fact="0"/>
              <dgm:constr type="w" for="ch" forName="ParentText" refType="w" fact="0.7457"/>
              <dgm:constr type="h" for="ch" forName="ParentText" refType="h" fact="0.15"/>
              <dgm:constr type="l" for="ch" forName="Image" refType="w" fact="0"/>
              <dgm:constr type="t" for="ch" forName="Image" refType="h" fact="0.1661"/>
              <dgm:constr type="w" for="ch" forName="Image" refType="w" fact="0.7457"/>
              <dgm:constr type="h" for="ch" forName="Image" refType="h" fact="0.8711"/>
              <dgm:constr type="l" for="ch" forName="ChildText" refType="w" fact="0.6464"/>
              <dgm:constr type="t" for="ch" forName="ChildText" refType="h" fact="0.288"/>
              <dgm:constr type="w" for="ch" forName="ChildText" refType="w" fact="0.3536"/>
              <dgm:constr type="h" for="ch" forName="ChildText" refType="h" fact="0.5074"/>
            </dgm:constrLst>
          </dgm:if>
          <dgm:else name="Name5">
            <dgm:constrLst>
              <dgm:constr type="l" for="ch" forName="ParentText" refType="w" fact="0.26"/>
              <dgm:constr type="t" for="ch" forName="ParentText" refType="h" fact="0"/>
              <dgm:constr type="w" for="ch" forName="ParentText" refType="w" fact="0.7457"/>
              <dgm:constr type="h" for="ch" forName="ParentText" refType="h" fact="0.15"/>
              <dgm:constr type="l" for="ch" forName="Image" refType="w" fact="0.26"/>
              <dgm:constr type="t" for="ch" forName="Image" refType="h" fact="0.1661"/>
              <dgm:constr type="w" for="ch" forName="Image" refType="w" fact="0.7446"/>
              <dgm:constr type="h" for="ch" forName="Image" refType="h" fact="0.8711"/>
              <dgm:constr type="l" for="ch" forName="ChildText" refType="w" fact="0"/>
              <dgm:constr type="t" for="ch" forName="ChildText" refType="h" fact="0.288"/>
              <dgm:constr type="w" for="ch" forName="ChildText" refType="w" fact="0.3536"/>
              <dgm:constr type="h" for="ch" forName="ChildText" refType="h" fact="0.5074"/>
            </dgm:constrLst>
          </dgm:else>
        </dgm:choose>
        <dgm:layoutNode name="ParentText" styleLbl="node1">
          <dgm:varLst>
            <dgm:chMax val="1"/>
            <dgm:chPref val="1"/>
            <dgm:bulletEnabled val="1"/>
          </dgm:varLst>
          <dgm:alg type="tx"/>
          <dgm:shape xmlns:r="http://schemas.openxmlformats.org/officeDocument/2006/relationships" type="rect" r:blip="" zOrderOff="10">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Image" styleLbl="bgImgPlace1">
          <dgm:alg type="sp"/>
          <dgm:shape xmlns:r="http://schemas.openxmlformats.org/officeDocument/2006/relationships" type="rect" r:blip="" blipPhldr="1">
            <dgm:adjLst/>
          </dgm:shape>
          <dgm:presOf/>
        </dgm:layoutNode>
        <dgm:layoutNode name="ChildText" styleLbl="fgAcc1">
          <dgm:varLst>
            <dgm:chMax val="0"/>
            <dgm:chPref val="0"/>
            <dgm:bulletEnabled val="1"/>
          </dgm:varLst>
          <dgm:choose name="Name6">
            <dgm:if name="Name7" axis="des" ptType="node" func="cnt" op="equ" val="1">
              <dgm:alg type="tx">
                <dgm:param type="stBulletLvl" val="2"/>
                <dgm:param type="txAnchorVertCh" val="mid"/>
                <dgm:param type="parTxLTRAlign" val="l"/>
              </dgm:alg>
            </dgm:if>
            <dgm:else name="Name8">
              <dgm:alg type="tx">
                <dgm:param type="stBulletLvl" val="1"/>
                <dgm:param type="txAnchorVertCh" val="mid"/>
              </dgm:alg>
            </dgm:else>
          </dgm:choose>
          <dgm:choose name="Name9">
            <dgm:if name="Name10" axis="ch" ptType="node" func="cnt" op="gte" val="1">
              <dgm:shape xmlns:r="http://schemas.openxmlformats.org/officeDocument/2006/relationships" type="roundRect" r:blip="">
                <dgm:adjLst>
                  <dgm:adj idx="1" val="0.1"/>
                </dgm:adjLst>
              </dgm:shape>
              <dgm:presOf axis="des" ptType="node"/>
            </dgm:if>
            <dgm:else name="Name11">
              <dgm:shape xmlns:r="http://schemas.openxmlformats.org/officeDocument/2006/relationships" type="roundRect" r:blip="" hideGeom="1">
                <dgm:adjLst>
                  <dgm:adj idx="1" val="0.1"/>
                </dgm:adjLst>
              </dgm:shape>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TitledPictureBlocks">
  <dgm:title val=""/>
  <dgm:desc val=""/>
  <dgm:catLst>
    <dgm:cat type="picture" pri="10000"/>
    <dgm:cat type="pictureconvert" pri="10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rootNode">
    <dgm:varLst>
      <dgm:chMax/>
      <dgm:chPref/>
      <dgm:dir/>
      <dgm:animLvl val="lvl"/>
    </dgm:varLst>
    <dgm:choose name="Name0">
      <dgm:if name="Name1" func="var" arg="dir" op="equ" val="norm">
        <dgm:alg type="snake">
          <dgm:param type="off" val="ctr"/>
          <dgm:param type="grDir" val="tL"/>
        </dgm:alg>
      </dgm:if>
      <dgm:else name="Name2">
        <dgm:alg type="snake">
          <dgm:param type="off" val="ctr"/>
          <dgm:param type="grDir" val="tR"/>
        </dgm:alg>
      </dgm:else>
    </dgm:choose>
    <dgm:shape xmlns:r="http://schemas.openxmlformats.org/officeDocument/2006/relationships" r:blip="">
      <dgm:adjLst/>
    </dgm:shape>
    <dgm:constrLst>
      <dgm:constr type="primFontSz" for="des" forName="ParentText" op="equ"/>
      <dgm:constr type="primFontSz" for="des" forName="ChildText" op="equ"/>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787"/>
        </dgm:alg>
        <dgm:shape xmlns:r="http://schemas.openxmlformats.org/officeDocument/2006/relationships" r:blip="">
          <dgm:adjLst/>
        </dgm:shape>
        <dgm:choose name="Name3">
          <dgm:if name="Name4" func="var" arg="dir" op="equ" val="norm">
            <dgm:constrLst>
              <dgm:constr type="l" for="ch" forName="ParentText" refType="w" fact="0"/>
              <dgm:constr type="t" for="ch" forName="ParentText" refType="h" fact="0"/>
              <dgm:constr type="w" for="ch" forName="ParentText" refType="w" fact="0.7457"/>
              <dgm:constr type="h" for="ch" forName="ParentText" refType="h" fact="0.15"/>
              <dgm:constr type="l" for="ch" forName="Image" refType="w" fact="0"/>
              <dgm:constr type="t" for="ch" forName="Image" refType="h" fact="0.1661"/>
              <dgm:constr type="w" for="ch" forName="Image" refType="w" fact="0.7457"/>
              <dgm:constr type="h" for="ch" forName="Image" refType="h" fact="0.8711"/>
              <dgm:constr type="l" for="ch" forName="ChildText" refType="w" fact="0.6464"/>
              <dgm:constr type="t" for="ch" forName="ChildText" refType="h" fact="0.288"/>
              <dgm:constr type="w" for="ch" forName="ChildText" refType="w" fact="0.3536"/>
              <dgm:constr type="h" for="ch" forName="ChildText" refType="h" fact="0.5074"/>
            </dgm:constrLst>
          </dgm:if>
          <dgm:else name="Name5">
            <dgm:constrLst>
              <dgm:constr type="l" for="ch" forName="ParentText" refType="w" fact="0.26"/>
              <dgm:constr type="t" for="ch" forName="ParentText" refType="h" fact="0"/>
              <dgm:constr type="w" for="ch" forName="ParentText" refType="w" fact="0.7457"/>
              <dgm:constr type="h" for="ch" forName="ParentText" refType="h" fact="0.15"/>
              <dgm:constr type="l" for="ch" forName="Image" refType="w" fact="0.26"/>
              <dgm:constr type="t" for="ch" forName="Image" refType="h" fact="0.1661"/>
              <dgm:constr type="w" for="ch" forName="Image" refType="w" fact="0.7446"/>
              <dgm:constr type="h" for="ch" forName="Image" refType="h" fact="0.8711"/>
              <dgm:constr type="l" for="ch" forName="ChildText" refType="w" fact="0"/>
              <dgm:constr type="t" for="ch" forName="ChildText" refType="h" fact="0.288"/>
              <dgm:constr type="w" for="ch" forName="ChildText" refType="w" fact="0.3536"/>
              <dgm:constr type="h" for="ch" forName="ChildText" refType="h" fact="0.5074"/>
            </dgm:constrLst>
          </dgm:else>
        </dgm:choose>
        <dgm:layoutNode name="ParentText" styleLbl="node1">
          <dgm:varLst>
            <dgm:chMax val="1"/>
            <dgm:chPref val="1"/>
            <dgm:bulletEnabled val="1"/>
          </dgm:varLst>
          <dgm:alg type="tx"/>
          <dgm:shape xmlns:r="http://schemas.openxmlformats.org/officeDocument/2006/relationships" type="rect" r:blip="" zOrderOff="10">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Image" styleLbl="bgImgPlace1">
          <dgm:alg type="sp"/>
          <dgm:shape xmlns:r="http://schemas.openxmlformats.org/officeDocument/2006/relationships" type="rect" r:blip="" blipPhldr="1">
            <dgm:adjLst/>
          </dgm:shape>
          <dgm:presOf/>
        </dgm:layoutNode>
        <dgm:layoutNode name="ChildText" styleLbl="fgAcc1">
          <dgm:varLst>
            <dgm:chMax val="0"/>
            <dgm:chPref val="0"/>
            <dgm:bulletEnabled val="1"/>
          </dgm:varLst>
          <dgm:choose name="Name6">
            <dgm:if name="Name7" axis="des" ptType="node" func="cnt" op="equ" val="1">
              <dgm:alg type="tx">
                <dgm:param type="stBulletLvl" val="2"/>
                <dgm:param type="txAnchorVertCh" val="mid"/>
                <dgm:param type="parTxLTRAlign" val="l"/>
              </dgm:alg>
            </dgm:if>
            <dgm:else name="Name8">
              <dgm:alg type="tx">
                <dgm:param type="stBulletLvl" val="1"/>
                <dgm:param type="txAnchorVertCh" val="mid"/>
              </dgm:alg>
            </dgm:else>
          </dgm:choose>
          <dgm:choose name="Name9">
            <dgm:if name="Name10" axis="ch" ptType="node" func="cnt" op="gte" val="1">
              <dgm:shape xmlns:r="http://schemas.openxmlformats.org/officeDocument/2006/relationships" type="roundRect" r:blip="">
                <dgm:adjLst>
                  <dgm:adj idx="1" val="0.1"/>
                </dgm:adjLst>
              </dgm:shape>
              <dgm:presOf axis="des" ptType="node"/>
            </dgm:if>
            <dgm:else name="Name11">
              <dgm:shape xmlns:r="http://schemas.openxmlformats.org/officeDocument/2006/relationships" type="roundRect" r:blip="" hideGeom="1">
                <dgm:adjLst>
                  <dgm:adj idx="1" val="0.1"/>
                </dgm:adjLst>
              </dgm:shape>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lvl1pPr>
          </a:lstStyle>
          <a:p>
            <a:endParaRPr kumimoji="1" lang="ja-JP" dirty="0">
              <a:ea typeface="Meiryo UI"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kumimoji="1" lang="ja-JP" sz="1200"/>
            </a:lvl1pPr>
          </a:lstStyle>
          <a:p>
            <a:fld id="{A53CFF13-2F33-4732-81A1-830191AC3447}" type="datetime1">
              <a:rPr kumimoji="1" lang="ja-JP" altLang="en-US" smtClean="0">
                <a:ea typeface="Meiryo UI" panose="020B0604030504040204" pitchFamily="50" charset="-128"/>
              </a:rPr>
              <a:t>2016/5/11</a:t>
            </a:fld>
            <a:endParaRPr kumimoji="1" lang="ja-JP" dirty="0">
              <a:ea typeface="Meiryo UI"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kumimoji="1" lang="ja-JP" sz="1200"/>
            </a:lvl1pPr>
          </a:lstStyle>
          <a:p>
            <a:endParaRPr kumimoji="1" lang="ja-JP" dirty="0">
              <a:ea typeface="Meiryo UI"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kumimoji="1" lang="ja-JP" sz="1200"/>
            </a:lvl1pPr>
          </a:lstStyle>
          <a:p>
            <a:fld id="{1604A0D4-B89B-4ADD-AF9E-38636B40EE4E}" type="slidenum">
              <a:rPr kumimoji="1" lang="ja-JP" smtClean="0">
                <a:ea typeface="Meiryo UI" panose="020B0604030504040204" pitchFamily="50" charset="-128"/>
              </a:rPr>
              <a:t>‹#›</a:t>
            </a:fld>
            <a:endParaRPr kumimoji="1" lang="ja-JP" dirty="0">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kumimoji="1" lang="ja-JP" sz="1200">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kumimoji="1" lang="ja-JP" sz="1200">
                <a:ea typeface="Meiryo UI" panose="020B0604030504040204" pitchFamily="50" charset="-128"/>
              </a:defRPr>
            </a:lvl1pPr>
          </a:lstStyle>
          <a:p>
            <a:fld id="{1587AD2C-2351-46B0-AD1A-9E6C7AD35B72}" type="datetime1">
              <a:rPr lang="ja-JP" altLang="en-US" smtClean="0"/>
              <a:t>2016/5/11</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kumimoji="1" lang="ja-JP" dirty="0"/>
          </a:p>
        </p:txBody>
      </p:sp>
      <p:sp>
        <p:nvSpPr>
          <p:cNvPr id="5" name="ノート プレースホルダー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kumimoji="1" lang="ja-JP" dirty="0"/>
              <a:t>マスター テキストのスタイルを編集するには、ここをクリック</a:t>
            </a:r>
          </a:p>
          <a:p>
            <a:pPr lvl="1"/>
            <a:r>
              <a:rPr kumimoji="1" lang="ja-JP" dirty="0"/>
              <a:t>第 2 レベル</a:t>
            </a:r>
          </a:p>
          <a:p>
            <a:pPr lvl="2"/>
            <a:r>
              <a:rPr kumimoji="1" lang="ja-JP" dirty="0"/>
              <a:t>第 3 レベル</a:t>
            </a:r>
          </a:p>
          <a:p>
            <a:pPr lvl="3"/>
            <a:r>
              <a:rPr kumimoji="1" lang="ja-JP" dirty="0"/>
              <a:t>第 4 レベル</a:t>
            </a:r>
          </a:p>
          <a:p>
            <a:pPr lvl="4"/>
            <a:r>
              <a:rPr kumimoji="1" lang="ja-JP" dirty="0"/>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kumimoji="1" lang="ja-JP" sz="1200">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kumimoji="1" lang="ja-JP" sz="1200">
                <a:ea typeface="Meiryo UI" panose="020B0604030504040204" pitchFamily="50" charset="-128"/>
              </a:defRPr>
            </a:lvl1pPr>
          </a:lstStyle>
          <a:p>
            <a:fld id="{82869989-EB00-4EE7-BCB5-25BDC5BB29F8}" type="slidenum">
              <a:rPr lang="en-US" altLang="ja-JP" smtClean="0"/>
              <a:pPr/>
              <a:t>‹#›</a:t>
            </a:fld>
            <a:endParaRPr lang="en-US" altLang="ja-JP"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lang="ja-JP" sz="1200" kern="1200">
        <a:solidFill>
          <a:schemeClr val="tx1"/>
        </a:solidFill>
        <a:latin typeface="+mn-lt"/>
        <a:ea typeface="Meiryo UI" panose="020B0604030504040204" pitchFamily="50" charset="-128"/>
        <a:cs typeface="+mn-cs"/>
      </a:defRPr>
    </a:lvl1pPr>
    <a:lvl2pPr marL="457200" algn="l" defTabSz="914400" rtl="0" eaLnBrk="1" latinLnBrk="0" hangingPunct="1">
      <a:defRPr kumimoji="1" lang="ja-JP" sz="1200" kern="1200">
        <a:solidFill>
          <a:schemeClr val="tx1"/>
        </a:solidFill>
        <a:latin typeface="+mn-lt"/>
        <a:ea typeface="Meiryo UI" panose="020B0604030504040204" pitchFamily="50" charset="-128"/>
        <a:cs typeface="+mn-cs"/>
      </a:defRPr>
    </a:lvl2pPr>
    <a:lvl3pPr marL="914400" algn="l" defTabSz="914400" rtl="0" eaLnBrk="1" latinLnBrk="0" hangingPunct="1">
      <a:defRPr kumimoji="1" lang="ja-JP" sz="1200" kern="1200">
        <a:solidFill>
          <a:schemeClr val="tx1"/>
        </a:solidFill>
        <a:latin typeface="+mn-lt"/>
        <a:ea typeface="Meiryo UI" panose="020B0604030504040204" pitchFamily="50" charset="-128"/>
        <a:cs typeface="+mn-cs"/>
      </a:defRPr>
    </a:lvl3pPr>
    <a:lvl4pPr marL="1371600" algn="l" defTabSz="914400" rtl="0" eaLnBrk="1" latinLnBrk="0" hangingPunct="1">
      <a:defRPr kumimoji="1" lang="ja-JP" sz="1200" kern="1200">
        <a:solidFill>
          <a:schemeClr val="tx1"/>
        </a:solidFill>
        <a:latin typeface="+mn-lt"/>
        <a:ea typeface="Meiryo UI" panose="020B0604030504040204" pitchFamily="50" charset="-128"/>
        <a:cs typeface="+mn-cs"/>
      </a:defRPr>
    </a:lvl4pPr>
    <a:lvl5pPr marL="1828800" algn="l" defTabSz="914400" rtl="0" eaLnBrk="1" latinLnBrk="0" hangingPunct="1">
      <a:defRPr kumimoji="1" lang="ja-JP" sz="1200" kern="1200">
        <a:solidFill>
          <a:schemeClr val="tx1"/>
        </a:solidFill>
        <a:latin typeface="+mn-lt"/>
        <a:ea typeface="Meiryo UI" panose="020B0604030504040204" pitchFamily="50" charset="-128"/>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2869989-EB00-4EE7-BCB5-25BDC5BB29F8}" type="slidenum">
              <a:rPr lang="en-US" altLang="ja-JP" smtClean="0"/>
              <a:pPr/>
              <a:t>1</a:t>
            </a:fld>
            <a:endParaRPr lang="en-US" altLang="ja-JP" dirty="0"/>
          </a:p>
        </p:txBody>
      </p:sp>
      <p:sp>
        <p:nvSpPr>
          <p:cNvPr id="5" name="日付プレースホルダー 4"/>
          <p:cNvSpPr>
            <a:spLocks noGrp="1"/>
          </p:cNvSpPr>
          <p:nvPr>
            <p:ph type="dt" idx="11"/>
          </p:nvPr>
        </p:nvSpPr>
        <p:spPr/>
        <p:txBody>
          <a:bodyPr/>
          <a:lstStyle/>
          <a:p>
            <a:fld id="{56E8C940-0EAE-42BF-B207-8BB3C01E8F7A}" type="datetime1">
              <a:rPr lang="ja-JP" altLang="en-US" smtClean="0"/>
              <a:t>2016/5/11</a:t>
            </a:fld>
            <a:endParaRPr lang="ja-JP" altLang="en-US" dirty="0"/>
          </a:p>
        </p:txBody>
      </p:sp>
    </p:spTree>
    <p:extLst>
      <p:ext uri="{BB962C8B-B14F-4D97-AF65-F5344CB8AC3E}">
        <p14:creationId xmlns:p14="http://schemas.microsoft.com/office/powerpoint/2010/main" val="201097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p>
        </p:txBody>
      </p:sp>
      <p:sp>
        <p:nvSpPr>
          <p:cNvPr id="4" name="スライド番号プレースホルダー 3"/>
          <p:cNvSpPr>
            <a:spLocks noGrp="1"/>
          </p:cNvSpPr>
          <p:nvPr>
            <p:ph type="sldNum" sz="quarter" idx="10"/>
          </p:nvPr>
        </p:nvSpPr>
        <p:spPr/>
        <p:txBody>
          <a:bodyPr/>
          <a:lstStyle/>
          <a:p>
            <a:fld id="{82869989-EB00-4EE7-BCB5-25BDC5BB29F8}" type="slidenum">
              <a:rPr kumimoji="1" lang="ja-JP" smtClean="0"/>
              <a:t>2</a:t>
            </a:fld>
            <a:endParaRPr kumimoji="1" lang="ja-JP"/>
          </a:p>
        </p:txBody>
      </p:sp>
      <p:sp>
        <p:nvSpPr>
          <p:cNvPr id="5" name="日付プレースホルダー 4"/>
          <p:cNvSpPr>
            <a:spLocks noGrp="1"/>
          </p:cNvSpPr>
          <p:nvPr>
            <p:ph type="dt" idx="11"/>
          </p:nvPr>
        </p:nvSpPr>
        <p:spPr/>
        <p:txBody>
          <a:bodyPr/>
          <a:lstStyle/>
          <a:p>
            <a:fld id="{2A67A369-5664-4190-8BE9-C3542D956C43}" type="datetime1">
              <a:rPr lang="ja-JP" altLang="en-US" smtClean="0"/>
              <a:t>2016/5/11</a:t>
            </a:fld>
            <a:endParaRPr lang="ja-JP" altLang="en-US" dirty="0"/>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91817" y="2202530"/>
            <a:ext cx="9308841" cy="1350296"/>
          </a:xfrm>
        </p:spPr>
        <p:txBody>
          <a:bodyPr anchor="t" anchorCtr="0">
            <a:normAutofit/>
          </a:bodyPr>
          <a:lstStyle>
            <a:lvl1pPr algn="l" latinLnBrk="0">
              <a:lnSpc>
                <a:spcPct val="85000"/>
              </a:lnSpc>
              <a:defRPr kumimoji="1" lang="ja-JP" sz="4400" cap="none" baseline="0">
                <a:solidFill>
                  <a:srgbClr val="7B68EE"/>
                </a:solidFill>
              </a:defRPr>
            </a:lvl1pPr>
          </a:lstStyle>
          <a:p>
            <a:r>
              <a:rPr kumimoji="1" lang="ja-JP" altLang="en-US" dirty="0" smtClean="0"/>
              <a:t>マスター タイトルの書式設定</a:t>
            </a:r>
            <a:endParaRPr kumimoji="1" lang="ja-JP" dirty="0"/>
          </a:p>
        </p:txBody>
      </p:sp>
      <p:sp>
        <p:nvSpPr>
          <p:cNvPr id="3" name="サブタイトル 2"/>
          <p:cNvSpPr>
            <a:spLocks noGrp="1"/>
          </p:cNvSpPr>
          <p:nvPr>
            <p:ph type="subTitle" idx="1" hasCustomPrompt="1"/>
          </p:nvPr>
        </p:nvSpPr>
        <p:spPr>
          <a:xfrm>
            <a:off x="4674178" y="3866398"/>
            <a:ext cx="2744119" cy="1055015"/>
          </a:xfrm>
        </p:spPr>
        <p:txBody>
          <a:bodyPr>
            <a:normAutofit/>
          </a:bodyPr>
          <a:lstStyle>
            <a:lvl1pPr marL="0" indent="0" algn="dist" latinLnBrk="0">
              <a:lnSpc>
                <a:spcPct val="150000"/>
              </a:lnSpc>
              <a:spcBef>
                <a:spcPts val="0"/>
              </a:spcBef>
              <a:buNone/>
              <a:defRPr kumimoji="1" lang="ja-JP" sz="1800" b="0">
                <a:solidFill>
                  <a:srgbClr val="3A35A5"/>
                </a:solidFill>
                <a:latin typeface="Meiryo UI" panose="020B0604030504040204" pitchFamily="50" charset="-128"/>
                <a:ea typeface="Meiryo UI" panose="020B0604030504040204" pitchFamily="50" charset="-128"/>
              </a:defRPr>
            </a:lvl1pPr>
            <a:lvl2pPr marL="457200" indent="0" algn="ctr" latinLnBrk="0">
              <a:buNone/>
              <a:defRPr kumimoji="1" lang="ja-JP" sz="2000"/>
            </a:lvl2pPr>
            <a:lvl3pPr marL="914400" indent="0" algn="ctr" latinLnBrk="0">
              <a:buNone/>
              <a:defRPr kumimoji="1" lang="ja-JP" sz="1800"/>
            </a:lvl3pPr>
            <a:lvl4pPr marL="1371600" indent="0" algn="ctr" latinLnBrk="0">
              <a:buNone/>
              <a:defRPr kumimoji="1" lang="ja-JP" sz="1600"/>
            </a:lvl4pPr>
            <a:lvl5pPr marL="1828800" indent="0" algn="ctr" latinLnBrk="0">
              <a:buNone/>
              <a:defRPr kumimoji="1" lang="ja-JP" sz="1600"/>
            </a:lvl5pPr>
            <a:lvl6pPr marL="2286000" indent="0" algn="ctr" latinLnBrk="0">
              <a:buNone/>
              <a:defRPr kumimoji="1" lang="ja-JP" sz="1600"/>
            </a:lvl6pPr>
            <a:lvl7pPr marL="2743200" indent="0" algn="ctr" latinLnBrk="0">
              <a:buNone/>
              <a:defRPr kumimoji="1" lang="ja-JP" sz="1600"/>
            </a:lvl7pPr>
            <a:lvl8pPr marL="3200400" indent="0" algn="ctr" latinLnBrk="0">
              <a:buNone/>
              <a:defRPr kumimoji="1" lang="ja-JP" sz="1600"/>
            </a:lvl8pPr>
            <a:lvl9pPr marL="3657600" indent="0" algn="ctr" latinLnBrk="0">
              <a:buNone/>
              <a:defRPr kumimoji="1" lang="ja-JP" sz="1600"/>
            </a:lvl9pPr>
          </a:lstStyle>
          <a:p>
            <a:r>
              <a:rPr kumimoji="1" lang="en-US" altLang="ja-JP" dirty="0" smtClean="0"/>
              <a:t>2016</a:t>
            </a:r>
            <a:r>
              <a:rPr kumimoji="1" lang="ja-JP" altLang="en-US" dirty="0" smtClean="0"/>
              <a:t>年</a:t>
            </a:r>
            <a:r>
              <a:rPr kumimoji="1" lang="en-US" altLang="ja-JP" dirty="0" smtClean="0"/>
              <a:t>5</a:t>
            </a:r>
            <a:r>
              <a:rPr kumimoji="1" lang="ja-JP" altLang="en-US" dirty="0" smtClean="0"/>
              <a:t>月</a:t>
            </a:r>
            <a:r>
              <a:rPr kumimoji="1" lang="en-US" altLang="ja-JP" dirty="0" smtClean="0"/>
              <a:t>8</a:t>
            </a:r>
            <a:r>
              <a:rPr kumimoji="1" lang="ja-JP" altLang="en-US" dirty="0" smtClean="0"/>
              <a:t>日</a:t>
            </a:r>
            <a:endParaRPr kumimoji="1" lang="en-US" altLang="ja-JP" dirty="0" smtClean="0"/>
          </a:p>
          <a:p>
            <a:r>
              <a:rPr kumimoji="1" lang="ja-JP" altLang="en-US" dirty="0" smtClean="0"/>
              <a:t>パソ通合同会社</a:t>
            </a:r>
            <a:endParaRPr kumimoji="1" lang="ja-JP" dirty="0"/>
          </a:p>
        </p:txBody>
      </p:sp>
      <p:sp>
        <p:nvSpPr>
          <p:cNvPr id="88" name="正方形/長方形 87"/>
          <p:cNvSpPr/>
          <p:nvPr userDrawn="1"/>
        </p:nvSpPr>
        <p:spPr>
          <a:xfrm>
            <a:off x="-281" y="-4955"/>
            <a:ext cx="12192000" cy="1727795"/>
          </a:xfrm>
          <a:prstGeom prst="rect">
            <a:avLst/>
          </a:prstGeom>
          <a:solidFill>
            <a:srgbClr val="7B6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9" name="正方形/長方形 88"/>
          <p:cNvSpPr/>
          <p:nvPr userDrawn="1"/>
        </p:nvSpPr>
        <p:spPr>
          <a:xfrm>
            <a:off x="-281" y="5130206"/>
            <a:ext cx="12192000" cy="1727794"/>
          </a:xfrm>
          <a:prstGeom prst="rect">
            <a:avLst/>
          </a:prstGeom>
          <a:solidFill>
            <a:srgbClr val="7B6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90" name="テキスト ボックス 89"/>
          <p:cNvSpPr txBox="1"/>
          <p:nvPr userDrawn="1"/>
        </p:nvSpPr>
        <p:spPr>
          <a:xfrm>
            <a:off x="1066800" y="397277"/>
            <a:ext cx="4452259" cy="923330"/>
          </a:xfrm>
          <a:prstGeom prst="rect">
            <a:avLst/>
          </a:prstGeom>
          <a:noFill/>
        </p:spPr>
        <p:txBody>
          <a:bodyPr wrap="square" rtlCol="0">
            <a:spAutoFit/>
          </a:bodyPr>
          <a:lstStyle/>
          <a:p>
            <a:r>
              <a:rPr kumimoji="1" lang="en-US" altLang="ja-JP" sz="5400" dirty="0" err="1" smtClean="0">
                <a:solidFill>
                  <a:schemeClr val="bg1"/>
                </a:solidFill>
                <a:latin typeface="Segoe UI Black" panose="020B0A02040204020203" pitchFamily="34" charset="0"/>
                <a:ea typeface="Segoe UI Black" panose="020B0A02040204020203" pitchFamily="34" charset="0"/>
                <a:cs typeface="Segoe UI Black" panose="020B0A02040204020203" pitchFamily="34" charset="0"/>
              </a:rPr>
              <a:t>Pasotsu</a:t>
            </a:r>
            <a:endParaRPr kumimoji="1" lang="ja-JP" altLang="en-US" sz="5400" dirty="0">
              <a:solidFill>
                <a:schemeClr val="bg1"/>
              </a:solidFill>
              <a:latin typeface="Segoe UI Black" panose="020B0A02040204020203" pitchFamily="34" charset="0"/>
              <a:cs typeface="Segoe UI Black" panose="020B0A02040204020203" pitchFamily="34" charset="0"/>
            </a:endParaRPr>
          </a:p>
        </p:txBody>
      </p:sp>
      <p:sp>
        <p:nvSpPr>
          <p:cNvPr id="91" name="テキスト ボックス 90"/>
          <p:cNvSpPr txBox="1"/>
          <p:nvPr userDrawn="1"/>
        </p:nvSpPr>
        <p:spPr>
          <a:xfrm>
            <a:off x="9372601" y="5994104"/>
            <a:ext cx="2503715" cy="307777"/>
          </a:xfrm>
          <a:prstGeom prst="rect">
            <a:avLst/>
          </a:prstGeom>
          <a:noFill/>
        </p:spPr>
        <p:txBody>
          <a:bodyPr wrap="square" rtlCol="0">
            <a:spAutoFit/>
          </a:bodyPr>
          <a:lstStyle/>
          <a:p>
            <a:pPr algn="r"/>
            <a:r>
              <a:rPr lang="en-GB" altLang="ja-JP" sz="1400" dirty="0" smtClean="0">
                <a:solidFill>
                  <a:schemeClr val="bg1"/>
                </a:solidFill>
                <a:latin typeface="Times New Roman" panose="02020603050405020304" pitchFamily="18" charset="0"/>
                <a:cs typeface="Times New Roman" panose="02020603050405020304" pitchFamily="18" charset="0"/>
              </a:rPr>
              <a:t>© Copyright </a:t>
            </a:r>
            <a:r>
              <a:rPr lang="en-GB" altLang="ja-JP" sz="1400" dirty="0" err="1" smtClean="0">
                <a:solidFill>
                  <a:schemeClr val="bg1"/>
                </a:solidFill>
                <a:latin typeface="Times New Roman" panose="02020603050405020304" pitchFamily="18" charset="0"/>
                <a:cs typeface="Times New Roman" panose="02020603050405020304" pitchFamily="18" charset="0"/>
              </a:rPr>
              <a:t>Pasotsu</a:t>
            </a:r>
            <a:r>
              <a:rPr lang="en-GB" altLang="ja-JP" sz="1400" dirty="0" smtClean="0">
                <a:solidFill>
                  <a:schemeClr val="bg1"/>
                </a:solidFill>
                <a:latin typeface="Times New Roman" panose="02020603050405020304" pitchFamily="18" charset="0"/>
                <a:cs typeface="Times New Roman" panose="02020603050405020304" pitchFamily="18" charset="0"/>
              </a:rPr>
              <a:t> 2016</a:t>
            </a:r>
            <a:endParaRPr kumimoji="1" lang="ja-JP" altLang="en-US"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dirty="0"/>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dirty="0"/>
          </a:p>
        </p:txBody>
      </p:sp>
      <p:sp>
        <p:nvSpPr>
          <p:cNvPr id="5" name="フッター プレースホルダー 4"/>
          <p:cNvSpPr>
            <a:spLocks noGrp="1"/>
          </p:cNvSpPr>
          <p:nvPr>
            <p:ph type="ftr" sz="quarter" idx="11"/>
          </p:nvPr>
        </p:nvSpPr>
        <p:spPr/>
        <p:txBody>
          <a:bodyPr/>
          <a:lstStyle/>
          <a:p>
            <a:r>
              <a:rPr lang="en-US" altLang="ja-JP" dirty="0" smtClean="0"/>
              <a:t>© Copyright </a:t>
            </a:r>
            <a:r>
              <a:rPr lang="en-US" altLang="ja-JP" dirty="0" err="1" smtClean="0"/>
              <a:t>Pasotsu</a:t>
            </a:r>
            <a:r>
              <a:rPr lang="en-US" altLang="ja-JP" dirty="0" smtClean="0"/>
              <a:t> 2016</a:t>
            </a:r>
          </a:p>
        </p:txBody>
      </p:sp>
      <p:sp>
        <p:nvSpPr>
          <p:cNvPr id="6" name="スライド番号プレースホルダー 5"/>
          <p:cNvSpPr>
            <a:spLocks noGrp="1"/>
          </p:cNvSpPr>
          <p:nvPr>
            <p:ph type="sldNum" sz="quarter" idx="12"/>
          </p:nvPr>
        </p:nvSpPr>
        <p:spPr/>
        <p:txBody>
          <a:bodyPr/>
          <a:lstStyle/>
          <a:p>
            <a:fld id="{E31375A4-56A4-47D6-9801-1991572033F7}" type="slidenum">
              <a:t>‹#›</a:t>
            </a:fld>
            <a:endParaRPr kumimoji="1" lang="ja-JP"/>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766083"/>
            <a:ext cx="1687287" cy="5301343"/>
          </a:xfrm>
        </p:spPr>
        <p:txBody>
          <a:bodyPr vert="eaVert"/>
          <a:lstStyle/>
          <a:p>
            <a:r>
              <a:rPr kumimoji="1" lang="ja-JP" altLang="en-US" smtClean="0"/>
              <a:t>マスター タイトルの書式設定</a:t>
            </a:r>
            <a:endParaRPr kumimoji="1" lang="ja-JP" dirty="0"/>
          </a:p>
        </p:txBody>
      </p:sp>
      <p:sp>
        <p:nvSpPr>
          <p:cNvPr id="3" name="縦書きテキスト プレースホルダー 2"/>
          <p:cNvSpPr>
            <a:spLocks noGrp="1"/>
          </p:cNvSpPr>
          <p:nvPr>
            <p:ph type="body" orient="vert" idx="1"/>
          </p:nvPr>
        </p:nvSpPr>
        <p:spPr>
          <a:xfrm>
            <a:off x="1295399" y="766083"/>
            <a:ext cx="7587344" cy="53013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フッター プレースホルダー 4"/>
          <p:cNvSpPr>
            <a:spLocks noGrp="1"/>
          </p:cNvSpPr>
          <p:nvPr>
            <p:ph type="ftr" sz="quarter" idx="11"/>
          </p:nvPr>
        </p:nvSpPr>
        <p:spPr/>
        <p:txBody>
          <a:bodyPr/>
          <a:lstStyle/>
          <a:p>
            <a:r>
              <a:rPr lang="en-US" altLang="ja-JP" dirty="0" smtClean="0"/>
              <a:t>© Copyright </a:t>
            </a:r>
            <a:r>
              <a:rPr lang="en-US" altLang="ja-JP" dirty="0" err="1" smtClean="0"/>
              <a:t>Pasotsu</a:t>
            </a:r>
            <a:r>
              <a:rPr lang="en-US" altLang="ja-JP" dirty="0" smtClean="0"/>
              <a:t> 2016</a:t>
            </a:r>
          </a:p>
        </p:txBody>
      </p:sp>
      <p:sp>
        <p:nvSpPr>
          <p:cNvPr id="6" name="スライド番号プレースホルダー 5"/>
          <p:cNvSpPr>
            <a:spLocks noGrp="1"/>
          </p:cNvSpPr>
          <p:nvPr>
            <p:ph type="sldNum" sz="quarter" idx="12"/>
          </p:nvPr>
        </p:nvSpPr>
        <p:spPr/>
        <p:txBody>
          <a:bodyPr/>
          <a:lstStyle/>
          <a:p>
            <a:fld id="{E31375A4-56A4-47D6-9801-1991572033F7}" type="slidenum">
              <a:t>‹#›</a:t>
            </a:fld>
            <a:endParaRPr kumimoji="1" lang="ja-JP"/>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a:stretch>
            <a:fillRect/>
          </a:stretch>
        </p:blipFill>
        <p:spPr>
          <a:xfrm>
            <a:off x="1" y="6242253"/>
            <a:ext cx="12193057" cy="615749"/>
          </a:xfrm>
          <a:prstGeom prst="rect">
            <a:avLst/>
          </a:prstGeom>
        </p:spPr>
      </p:pic>
      <p:sp>
        <p:nvSpPr>
          <p:cNvPr id="2" name="タイトル 1"/>
          <p:cNvSpPr>
            <a:spLocks noGrp="1"/>
          </p:cNvSpPr>
          <p:nvPr>
            <p:ph type="title"/>
          </p:nvPr>
        </p:nvSpPr>
        <p:spPr>
          <a:xfrm>
            <a:off x="609601" y="694247"/>
            <a:ext cx="10974592" cy="720000"/>
          </a:xfrm>
        </p:spPr>
        <p:txBody>
          <a:bodyPr anchor="ctr" anchorCtr="0"/>
          <a:lstStyle>
            <a:lvl1pPr>
              <a:defRPr>
                <a:solidFill>
                  <a:srgbClr val="7B68EE"/>
                </a:solidFill>
              </a:defRPr>
            </a:lvl1pPr>
          </a:lstStyle>
          <a:p>
            <a:r>
              <a:rPr kumimoji="1" lang="ja-JP" altLang="en-US" dirty="0" smtClean="0"/>
              <a:t>マスター タイトルの書式設定</a:t>
            </a:r>
            <a:endParaRPr kumimoji="1" lang="ja-JP" dirty="0"/>
          </a:p>
        </p:txBody>
      </p:sp>
      <p:sp>
        <p:nvSpPr>
          <p:cNvPr id="3" name="コンテンツ プレースホルダー 2"/>
          <p:cNvSpPr>
            <a:spLocks noGrp="1"/>
          </p:cNvSpPr>
          <p:nvPr>
            <p:ph idx="1"/>
          </p:nvPr>
        </p:nvSpPr>
        <p:spPr>
          <a:xfrm>
            <a:off x="609601" y="1552575"/>
            <a:ext cx="10974592" cy="4561522"/>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dirty="0"/>
          </a:p>
        </p:txBody>
      </p:sp>
      <p:sp>
        <p:nvSpPr>
          <p:cNvPr id="7" name="正方形/長方形 6"/>
          <p:cNvSpPr/>
          <p:nvPr userDrawn="1"/>
        </p:nvSpPr>
        <p:spPr>
          <a:xfrm>
            <a:off x="-281" y="-4955"/>
            <a:ext cx="12192000" cy="614555"/>
          </a:xfrm>
          <a:prstGeom prst="rect">
            <a:avLst/>
          </a:prstGeom>
          <a:solidFill>
            <a:srgbClr val="7B6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9" name="テキスト ボックス 8"/>
          <p:cNvSpPr txBox="1"/>
          <p:nvPr userDrawn="1"/>
        </p:nvSpPr>
        <p:spPr>
          <a:xfrm>
            <a:off x="491216" y="28309"/>
            <a:ext cx="2525485" cy="523220"/>
          </a:xfrm>
          <a:prstGeom prst="rect">
            <a:avLst/>
          </a:prstGeom>
          <a:noFill/>
        </p:spPr>
        <p:txBody>
          <a:bodyPr wrap="square" rtlCol="0">
            <a:spAutoFit/>
          </a:bodyPr>
          <a:lstStyle/>
          <a:p>
            <a:r>
              <a:rPr kumimoji="1" lang="en-US" altLang="ja-JP" sz="2800" dirty="0" err="1" smtClean="0">
                <a:solidFill>
                  <a:schemeClr val="bg1"/>
                </a:solidFill>
                <a:latin typeface="Segoe UI Black" panose="020B0A02040204020203" pitchFamily="34" charset="0"/>
                <a:ea typeface="Segoe UI Black" panose="020B0A02040204020203" pitchFamily="34" charset="0"/>
                <a:cs typeface="Segoe UI Black" panose="020B0A02040204020203" pitchFamily="34" charset="0"/>
              </a:rPr>
              <a:t>Pasotsu</a:t>
            </a:r>
            <a:endParaRPr kumimoji="1" lang="ja-JP" altLang="en-US" sz="2800" dirty="0">
              <a:solidFill>
                <a:schemeClr val="bg1"/>
              </a:solidFill>
              <a:latin typeface="Segoe UI Black" panose="020B0A02040204020203" pitchFamily="34" charset="0"/>
              <a:cs typeface="Segoe UI Black" panose="020B0A02040204020203" pitchFamily="34" charset="0"/>
            </a:endParaRPr>
          </a:p>
        </p:txBody>
      </p:sp>
      <p:sp>
        <p:nvSpPr>
          <p:cNvPr id="5" name="フッター プレースホルダー 4"/>
          <p:cNvSpPr>
            <a:spLocks noGrp="1"/>
          </p:cNvSpPr>
          <p:nvPr>
            <p:ph type="ftr" sz="quarter" idx="11"/>
          </p:nvPr>
        </p:nvSpPr>
        <p:spPr>
          <a:xfrm>
            <a:off x="9801225" y="6479444"/>
            <a:ext cx="1782968" cy="230832"/>
          </a:xfrm>
        </p:spPr>
        <p:txBody>
          <a:bodyPr/>
          <a:lstStyle>
            <a:lvl1pPr algn="r">
              <a:defRPr sz="900">
                <a:solidFill>
                  <a:schemeClr val="bg1"/>
                </a:solidFill>
                <a:latin typeface="Times New Roman" panose="02020603050405020304" pitchFamily="18" charset="0"/>
                <a:cs typeface="Times New Roman" panose="02020603050405020304" pitchFamily="18" charset="0"/>
              </a:defRPr>
            </a:lvl1pPr>
          </a:lstStyle>
          <a:p>
            <a:r>
              <a:rPr lang="en-US" altLang="ja-JP" dirty="0" smtClean="0"/>
              <a:t>© Copyright </a:t>
            </a:r>
            <a:r>
              <a:rPr lang="en-US" altLang="ja-JP" dirty="0" err="1" smtClean="0"/>
              <a:t>Pasotsu</a:t>
            </a:r>
            <a:r>
              <a:rPr lang="en-US" altLang="ja-JP" dirty="0" smtClean="0"/>
              <a:t> 2016</a:t>
            </a:r>
          </a:p>
        </p:txBody>
      </p:sp>
      <p:sp>
        <p:nvSpPr>
          <p:cNvPr id="6" name="スライド番号プレースホルダー 5"/>
          <p:cNvSpPr>
            <a:spLocks noGrp="1"/>
          </p:cNvSpPr>
          <p:nvPr>
            <p:ph type="sldNum" sz="quarter" idx="12"/>
          </p:nvPr>
        </p:nvSpPr>
        <p:spPr>
          <a:xfrm>
            <a:off x="5636277" y="6488495"/>
            <a:ext cx="918883" cy="230832"/>
          </a:xfrm>
        </p:spPr>
        <p:txBody>
          <a:bodyPr/>
          <a:lstStyle>
            <a:lvl1pPr>
              <a:defRPr sz="900">
                <a:solidFill>
                  <a:schemeClr val="bg1"/>
                </a:solidFill>
              </a:defRPr>
            </a:lvl1pPr>
          </a:lstStyle>
          <a:p>
            <a:fld id="{E31375A4-56A4-47D6-9801-1991572033F7}" type="slidenum">
              <a:rPr lang="en-US" altLang="ja-JP" smtClean="0"/>
              <a:pPr/>
              <a:t>‹#›</a:t>
            </a:fld>
            <a:endParaRPr lang="en-US" altLang="en-US"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7" name="グループ 6"/>
          <p:cNvGrpSpPr/>
          <p:nvPr userDrawn="1"/>
        </p:nvGrpSpPr>
        <p:grpSpPr bwMode="hidden">
          <a:xfrm>
            <a:off x="-2" y="0"/>
            <a:ext cx="12192003" cy="6858000"/>
            <a:chOff x="-1" y="0"/>
            <a:chExt cx="12192002" cy="6858000"/>
          </a:xfrm>
        </p:grpSpPr>
        <p:cxnSp>
          <p:nvCxnSpPr>
            <p:cNvPr id="8" name="直線コネクタ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anchor="b">
            <a:normAutofit/>
          </a:bodyPr>
          <a:lstStyle>
            <a:lvl1pPr latinLnBrk="0">
              <a:lnSpc>
                <a:spcPct val="85000"/>
              </a:lnSpc>
              <a:defRPr kumimoji="1" lang="ja-JP" sz="5400" cap="none" baseline="0">
                <a:solidFill>
                  <a:schemeClr val="tx1"/>
                </a:solidFill>
              </a:defRPr>
            </a:lvl1pPr>
          </a:lstStyle>
          <a:p>
            <a:r>
              <a:rPr kumimoji="1" lang="ja-JP" altLang="en-US" smtClean="0"/>
              <a:t>マスター タイトルの書式設定</a:t>
            </a:r>
            <a:endParaRPr kumimoji="1" lang="ja-JP" dirty="0"/>
          </a:p>
        </p:txBody>
      </p:sp>
      <p:sp>
        <p:nvSpPr>
          <p:cNvPr id="3" name="テキスト プレースホルダー 2"/>
          <p:cNvSpPr>
            <a:spLocks noGrp="1"/>
          </p:cNvSpPr>
          <p:nvPr>
            <p:ph type="body" idx="1"/>
          </p:nvPr>
        </p:nvSpPr>
        <p:spPr>
          <a:xfrm>
            <a:off x="1295400" y="5431536"/>
            <a:ext cx="9601200" cy="457200"/>
          </a:xfrm>
        </p:spPr>
        <p:txBody>
          <a:bodyPr>
            <a:normAutofit/>
          </a:bodyPr>
          <a:lstStyle>
            <a:lvl1pPr marL="0" indent="0" latinLnBrk="0">
              <a:spcBef>
                <a:spcPts val="0"/>
              </a:spcBef>
              <a:buNone/>
              <a:defRPr kumimoji="1" lang="ja-JP" sz="2000" b="0">
                <a:solidFill>
                  <a:schemeClr val="tx1"/>
                </a:solidFill>
              </a:defRPr>
            </a:lvl1pPr>
            <a:lvl2pPr marL="457200" indent="0" latinLnBrk="0">
              <a:buNone/>
              <a:defRPr kumimoji="1" lang="ja-JP" sz="2000"/>
            </a:lvl2pPr>
            <a:lvl3pPr marL="914400" indent="0" latinLnBrk="0">
              <a:buNone/>
              <a:defRPr kumimoji="1" lang="ja-JP" sz="1800"/>
            </a:lvl3pPr>
            <a:lvl4pPr marL="1371600" indent="0" latinLnBrk="0">
              <a:buNone/>
              <a:defRPr kumimoji="1" lang="ja-JP" sz="1600"/>
            </a:lvl4pPr>
            <a:lvl5pPr marL="1828800" indent="0" latinLnBrk="0">
              <a:buNone/>
              <a:defRPr kumimoji="1" lang="ja-JP" sz="1600"/>
            </a:lvl5pPr>
            <a:lvl6pPr marL="2286000" indent="0" latinLnBrk="0">
              <a:buNone/>
              <a:defRPr kumimoji="1" lang="ja-JP" sz="1600"/>
            </a:lvl6pPr>
            <a:lvl7pPr marL="2743200" indent="0" latinLnBrk="0">
              <a:buNone/>
              <a:defRPr kumimoji="1" lang="ja-JP" sz="1600"/>
            </a:lvl7pPr>
            <a:lvl8pPr marL="3200400" indent="0" latinLnBrk="0">
              <a:buNone/>
              <a:defRPr kumimoji="1" lang="ja-JP" sz="1600"/>
            </a:lvl8pPr>
            <a:lvl9pPr marL="3657600" indent="0" latinLnBrk="0">
              <a:buNone/>
              <a:defRPr kumimoji="1" lang="ja-JP" sz="1600"/>
            </a:lvl9pPr>
          </a:lstStyle>
          <a:p>
            <a:pPr lvl="0"/>
            <a:r>
              <a:rPr kumimoji="1" lang="ja-JP" altLang="en-US" smtClean="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694800"/>
            <a:ext cx="10976400" cy="720000"/>
          </a:xfrm>
        </p:spPr>
        <p:txBody>
          <a:bodyPr/>
          <a:lstStyle/>
          <a:p>
            <a:r>
              <a:rPr kumimoji="1" lang="ja-JP" altLang="en-US" smtClean="0"/>
              <a:t>マスター タイトルの書式設定</a:t>
            </a:r>
            <a:endParaRPr kumimoji="1" lang="ja-JP"/>
          </a:p>
        </p:txBody>
      </p:sp>
      <p:sp>
        <p:nvSpPr>
          <p:cNvPr id="3" name="コンテンツ プレースホルダー 2"/>
          <p:cNvSpPr>
            <a:spLocks noGrp="1"/>
          </p:cNvSpPr>
          <p:nvPr>
            <p:ph sz="half" idx="1"/>
          </p:nvPr>
        </p:nvSpPr>
        <p:spPr>
          <a:xfrm>
            <a:off x="609601" y="1554854"/>
            <a:ext cx="5345335" cy="4574342"/>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1800"/>
            </a:lvl6pPr>
            <a:lvl7pPr latinLnBrk="0">
              <a:defRPr kumimoji="1" lang="ja-JP" sz="1800"/>
            </a:lvl7pPr>
            <a:lvl8pPr latinLnBrk="0">
              <a:defRPr kumimoji="1" lang="ja-JP" sz="1800"/>
            </a:lvl8pPr>
            <a:lvl9pPr latinLnBrk="0">
              <a:defRPr kumimoji="1" lang="ja-JP"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dirty="0"/>
          </a:p>
        </p:txBody>
      </p:sp>
      <p:sp>
        <p:nvSpPr>
          <p:cNvPr id="4" name="コンテンツ プレースホルダー 3"/>
          <p:cNvSpPr>
            <a:spLocks noGrp="1"/>
          </p:cNvSpPr>
          <p:nvPr>
            <p:ph sz="half" idx="2"/>
          </p:nvPr>
        </p:nvSpPr>
        <p:spPr>
          <a:xfrm>
            <a:off x="6240665" y="1554854"/>
            <a:ext cx="5345335" cy="4574342"/>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1800"/>
            </a:lvl6pPr>
            <a:lvl7pPr latinLnBrk="0">
              <a:defRPr kumimoji="1" lang="ja-JP" sz="1800"/>
            </a:lvl7pPr>
            <a:lvl8pPr latinLnBrk="0">
              <a:defRPr kumimoji="1" lang="ja-JP" sz="1800"/>
            </a:lvl8pPr>
            <a:lvl9pPr latinLnBrk="0">
              <a:defRPr kumimoji="1" lang="ja-JP"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6" name="フッター プレースホルダー 5"/>
          <p:cNvSpPr>
            <a:spLocks noGrp="1"/>
          </p:cNvSpPr>
          <p:nvPr>
            <p:ph type="ftr" sz="quarter" idx="11"/>
          </p:nvPr>
        </p:nvSpPr>
        <p:spPr>
          <a:xfrm>
            <a:off x="9718971" y="6476873"/>
            <a:ext cx="1858224" cy="246221"/>
          </a:xfrm>
        </p:spPr>
        <p:txBody>
          <a:bodyPr/>
          <a:lstStyle/>
          <a:p>
            <a:r>
              <a:rPr lang="en-US" altLang="ja-JP" dirty="0" smtClean="0"/>
              <a:t>© Copyright </a:t>
            </a:r>
            <a:r>
              <a:rPr lang="en-US" altLang="ja-JP" dirty="0" err="1" smtClean="0"/>
              <a:t>Pasotsu</a:t>
            </a:r>
            <a:r>
              <a:rPr lang="en-US" altLang="ja-JP" dirty="0" smtClean="0"/>
              <a:t> 2016</a:t>
            </a:r>
          </a:p>
        </p:txBody>
      </p:sp>
      <p:sp>
        <p:nvSpPr>
          <p:cNvPr id="7" name="スライド番号プレースホルダー 6"/>
          <p:cNvSpPr>
            <a:spLocks noGrp="1"/>
          </p:cNvSpPr>
          <p:nvPr>
            <p:ph type="sldNum" sz="quarter" idx="12"/>
          </p:nvPr>
        </p:nvSpPr>
        <p:spPr>
          <a:xfrm>
            <a:off x="5636277" y="6500889"/>
            <a:ext cx="918883" cy="246221"/>
          </a:xfrm>
        </p:spPr>
        <p:txBody>
          <a:bodyPr/>
          <a:lstStyle/>
          <a:p>
            <a:fld id="{E31375A4-56A4-47D6-9801-1991572033F7}" type="slidenum">
              <a:t>‹#›</a:t>
            </a:fld>
            <a:endParaRPr kumimoji="1" lang="ja-JP"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694800"/>
            <a:ext cx="10976400" cy="720000"/>
          </a:xfrm>
        </p:spPr>
        <p:txBody>
          <a:bodyPr/>
          <a:lstStyle/>
          <a:p>
            <a:r>
              <a:rPr kumimoji="1" lang="ja-JP" altLang="en-US" smtClean="0"/>
              <a:t>マスター タイトルの書式設定</a:t>
            </a:r>
            <a:endParaRPr kumimoji="1" lang="ja-JP" dirty="0"/>
          </a:p>
        </p:txBody>
      </p:sp>
      <p:sp>
        <p:nvSpPr>
          <p:cNvPr id="3" name="テキスト プレースホルダー 2"/>
          <p:cNvSpPr>
            <a:spLocks noGrp="1"/>
          </p:cNvSpPr>
          <p:nvPr>
            <p:ph type="body" idx="1"/>
          </p:nvPr>
        </p:nvSpPr>
        <p:spPr>
          <a:xfrm>
            <a:off x="609600" y="1524832"/>
            <a:ext cx="5346000" cy="641350"/>
          </a:xfrm>
        </p:spPr>
        <p:txBody>
          <a:bodyPr anchor="ctr">
            <a:normAutofit/>
          </a:bodyPr>
          <a:lstStyle>
            <a:lvl1pPr marL="0" indent="0" latinLnBrk="0">
              <a:spcBef>
                <a:spcPts val="0"/>
              </a:spcBef>
              <a:buNone/>
              <a:defRPr kumimoji="1" lang="ja-JP" sz="1800" b="0">
                <a:solidFill>
                  <a:srgbClr val="7B68EE"/>
                </a:solidFill>
              </a:defRPr>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dirty="0" smtClean="0"/>
              <a:t>マスター テキストの書式設定</a:t>
            </a:r>
          </a:p>
        </p:txBody>
      </p:sp>
      <p:sp>
        <p:nvSpPr>
          <p:cNvPr id="4" name="コンテンツ プレースホルダー 3"/>
          <p:cNvSpPr>
            <a:spLocks noGrp="1"/>
          </p:cNvSpPr>
          <p:nvPr>
            <p:ph sz="half" idx="2"/>
          </p:nvPr>
        </p:nvSpPr>
        <p:spPr>
          <a:xfrm>
            <a:off x="609600" y="2276214"/>
            <a:ext cx="5346000" cy="3871089"/>
          </a:xfrm>
        </p:spPr>
        <p:txBody>
          <a:bodyPr>
            <a:normAutofit/>
          </a:bodyPr>
          <a:lstStyle>
            <a:lvl1pPr latinLnBrk="0">
              <a:defRPr kumimoji="1" lang="ja-JP" sz="1800"/>
            </a:lvl1pPr>
            <a:lvl2pPr latinLnBrk="0">
              <a:defRPr kumimoji="1" lang="ja-JP" sz="1600"/>
            </a:lvl2pPr>
            <a:lvl3pPr latinLnBrk="0">
              <a:defRPr kumimoji="1" lang="ja-JP" sz="1400"/>
            </a:lvl3pPr>
            <a:lvl4pPr latinLnBrk="0">
              <a:defRPr kumimoji="1" lang="ja-JP" sz="1200"/>
            </a:lvl4pPr>
            <a:lvl5pPr latinLnBrk="0">
              <a:defRPr kumimoji="1" lang="ja-JP" sz="1200"/>
            </a:lvl5pPr>
            <a:lvl6pPr latinLnBrk="0">
              <a:defRPr kumimoji="1" lang="ja-JP" sz="1600"/>
            </a:lvl6pPr>
            <a:lvl7pPr latinLnBrk="0">
              <a:defRPr kumimoji="1" lang="ja-JP" sz="1600"/>
            </a:lvl7pPr>
            <a:lvl8pPr latinLnBrk="0">
              <a:defRPr kumimoji="1" lang="ja-JP" sz="1600"/>
            </a:lvl8pPr>
            <a:lvl9pPr latinLnBrk="0">
              <a:defRPr kumimoji="1" lang="ja-JP"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dirty="0"/>
          </a:p>
        </p:txBody>
      </p:sp>
      <p:sp>
        <p:nvSpPr>
          <p:cNvPr id="5" name="テキスト プレースホルダー 4"/>
          <p:cNvSpPr>
            <a:spLocks noGrp="1"/>
          </p:cNvSpPr>
          <p:nvPr>
            <p:ph type="body" sz="quarter" idx="3"/>
          </p:nvPr>
        </p:nvSpPr>
        <p:spPr>
          <a:xfrm>
            <a:off x="6240683" y="1524832"/>
            <a:ext cx="5346000" cy="641350"/>
          </a:xfrm>
        </p:spPr>
        <p:txBody>
          <a:bodyPr anchor="ctr">
            <a:normAutofit/>
          </a:bodyPr>
          <a:lstStyle>
            <a:lvl1pPr marL="0" indent="0" latinLnBrk="0">
              <a:spcBef>
                <a:spcPts val="0"/>
              </a:spcBef>
              <a:buNone/>
              <a:defRPr kumimoji="1" lang="ja-JP" sz="1800" b="0">
                <a:solidFill>
                  <a:srgbClr val="7B68EE"/>
                </a:solidFill>
              </a:defRPr>
            </a:lvl1pPr>
            <a:lvl2pPr marL="457200" indent="0" latinLnBrk="0">
              <a:buNone/>
              <a:defRPr kumimoji="1" lang="ja-JP" sz="2000" b="1"/>
            </a:lvl2pPr>
            <a:lvl3pPr marL="914400" indent="0" latinLnBrk="0">
              <a:buNone/>
              <a:defRPr kumimoji="1" lang="ja-JP" sz="1800" b="1"/>
            </a:lvl3pPr>
            <a:lvl4pPr marL="1371600" indent="0" latinLnBrk="0">
              <a:buNone/>
              <a:defRPr kumimoji="1" lang="ja-JP" sz="1600" b="1"/>
            </a:lvl4pPr>
            <a:lvl5pPr marL="1828800" indent="0" latinLnBrk="0">
              <a:buNone/>
              <a:defRPr kumimoji="1" lang="ja-JP" sz="1600" b="1"/>
            </a:lvl5pPr>
            <a:lvl6pPr marL="2286000" indent="0" latinLnBrk="0">
              <a:buNone/>
              <a:defRPr kumimoji="1" lang="ja-JP" sz="1600" b="1"/>
            </a:lvl6pPr>
            <a:lvl7pPr marL="2743200" indent="0" latinLnBrk="0">
              <a:buNone/>
              <a:defRPr kumimoji="1" lang="ja-JP" sz="1600" b="1"/>
            </a:lvl7pPr>
            <a:lvl8pPr marL="3200400" indent="0" latinLnBrk="0">
              <a:buNone/>
              <a:defRPr kumimoji="1" lang="ja-JP" sz="1600" b="1"/>
            </a:lvl8pPr>
            <a:lvl9pPr marL="3657600" indent="0" latinLnBrk="0">
              <a:buNone/>
              <a:defRPr kumimoji="1" lang="ja-JP" sz="1600" b="1"/>
            </a:lvl9pPr>
          </a:lstStyle>
          <a:p>
            <a:pPr lvl="0"/>
            <a:r>
              <a:rPr kumimoji="1" lang="ja-JP" altLang="en-US" dirty="0" smtClean="0"/>
              <a:t>マスター テキストの書式設定</a:t>
            </a:r>
          </a:p>
        </p:txBody>
      </p:sp>
      <p:sp>
        <p:nvSpPr>
          <p:cNvPr id="6" name="コンテンツ プレースホルダー 5"/>
          <p:cNvSpPr>
            <a:spLocks noGrp="1"/>
          </p:cNvSpPr>
          <p:nvPr>
            <p:ph sz="quarter" idx="4"/>
          </p:nvPr>
        </p:nvSpPr>
        <p:spPr>
          <a:xfrm>
            <a:off x="6240683" y="2276213"/>
            <a:ext cx="5346000" cy="3871090"/>
          </a:xfrm>
        </p:spPr>
        <p:txBody>
          <a:bodyPr>
            <a:normAutofit/>
          </a:bodyPr>
          <a:lstStyle>
            <a:lvl1pPr latinLnBrk="0">
              <a:defRPr kumimoji="1" lang="ja-JP" sz="1800"/>
            </a:lvl1pPr>
            <a:lvl2pPr latinLnBrk="0">
              <a:defRPr kumimoji="1" lang="ja-JP" sz="1600"/>
            </a:lvl2pPr>
            <a:lvl3pPr latinLnBrk="0">
              <a:defRPr kumimoji="1" lang="ja-JP" sz="1400"/>
            </a:lvl3pPr>
            <a:lvl4pPr latinLnBrk="0">
              <a:defRPr kumimoji="1" lang="ja-JP" sz="1200"/>
            </a:lvl4pPr>
            <a:lvl5pPr latinLnBrk="0">
              <a:defRPr kumimoji="1" lang="ja-JP" sz="1200"/>
            </a:lvl5pPr>
            <a:lvl6pPr latinLnBrk="0">
              <a:defRPr kumimoji="1" lang="ja-JP" sz="1600"/>
            </a:lvl6pPr>
            <a:lvl7pPr latinLnBrk="0">
              <a:defRPr kumimoji="1" lang="ja-JP" sz="1600"/>
            </a:lvl7pPr>
            <a:lvl8pPr latinLnBrk="0">
              <a:defRPr kumimoji="1" lang="ja-JP" sz="1600"/>
            </a:lvl8pPr>
            <a:lvl9pPr latinLnBrk="0">
              <a:defRPr kumimoji="1" lang="ja-JP" sz="16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dirty="0"/>
          </a:p>
        </p:txBody>
      </p:sp>
      <p:sp>
        <p:nvSpPr>
          <p:cNvPr id="8" name="フッター プレースホルダー 7"/>
          <p:cNvSpPr>
            <a:spLocks noGrp="1"/>
          </p:cNvSpPr>
          <p:nvPr>
            <p:ph type="ftr" sz="quarter" idx="11"/>
          </p:nvPr>
        </p:nvSpPr>
        <p:spPr>
          <a:xfrm>
            <a:off x="9718971" y="6485926"/>
            <a:ext cx="1858224" cy="246221"/>
          </a:xfrm>
        </p:spPr>
        <p:txBody>
          <a:bodyPr/>
          <a:lstStyle/>
          <a:p>
            <a:r>
              <a:rPr lang="en-US" altLang="ja-JP" dirty="0" smtClean="0"/>
              <a:t>© Copyright </a:t>
            </a:r>
            <a:r>
              <a:rPr lang="en-US" altLang="ja-JP" dirty="0" err="1" smtClean="0"/>
              <a:t>Pasotsu</a:t>
            </a:r>
            <a:r>
              <a:rPr lang="en-US" altLang="ja-JP" dirty="0" smtClean="0"/>
              <a:t> 2016</a:t>
            </a:r>
          </a:p>
        </p:txBody>
      </p:sp>
      <p:sp>
        <p:nvSpPr>
          <p:cNvPr id="9" name="スライド番号プレースホルダー 8"/>
          <p:cNvSpPr>
            <a:spLocks noGrp="1"/>
          </p:cNvSpPr>
          <p:nvPr>
            <p:ph type="sldNum" sz="quarter" idx="12"/>
          </p:nvPr>
        </p:nvSpPr>
        <p:spPr>
          <a:xfrm>
            <a:off x="5636277" y="6509942"/>
            <a:ext cx="918883" cy="246221"/>
          </a:xfrm>
        </p:spPr>
        <p:txBody>
          <a:bodyPr/>
          <a:lstStyle/>
          <a:p>
            <a:fld id="{E31375A4-56A4-47D6-9801-1991572033F7}" type="slidenum">
              <a:t>‹#›</a:t>
            </a:fld>
            <a:endParaRPr kumimoji="1" lang="ja-JP"/>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694800"/>
            <a:ext cx="10976400" cy="720000"/>
          </a:xfrm>
        </p:spPr>
        <p:txBody>
          <a:bodyPr/>
          <a:lstStyle/>
          <a:p>
            <a:r>
              <a:rPr kumimoji="1" lang="ja-JP" altLang="en-US" smtClean="0"/>
              <a:t>マスター タイトルの書式設定</a:t>
            </a:r>
            <a:endParaRPr kumimoji="1" lang="ja-JP"/>
          </a:p>
        </p:txBody>
      </p:sp>
      <p:sp>
        <p:nvSpPr>
          <p:cNvPr id="4" name="フッター プレースホルダー 3"/>
          <p:cNvSpPr>
            <a:spLocks noGrp="1"/>
          </p:cNvSpPr>
          <p:nvPr>
            <p:ph type="ftr" sz="quarter" idx="11"/>
          </p:nvPr>
        </p:nvSpPr>
        <p:spPr/>
        <p:txBody>
          <a:bodyPr/>
          <a:lstStyle/>
          <a:p>
            <a:r>
              <a:rPr lang="en-US" altLang="ja-JP" dirty="0" smtClean="0"/>
              <a:t>© Copyright </a:t>
            </a:r>
            <a:r>
              <a:rPr lang="en-US" altLang="ja-JP" dirty="0" err="1" smtClean="0"/>
              <a:t>Pasotsu</a:t>
            </a:r>
            <a:r>
              <a:rPr lang="en-US" altLang="ja-JP" dirty="0" smtClean="0"/>
              <a:t> 2016</a:t>
            </a:r>
          </a:p>
        </p:txBody>
      </p:sp>
      <p:sp>
        <p:nvSpPr>
          <p:cNvPr id="5" name="スライド番号プレースホルダー 4"/>
          <p:cNvSpPr>
            <a:spLocks noGrp="1"/>
          </p:cNvSpPr>
          <p:nvPr>
            <p:ph type="sldNum" sz="quarter" idx="12"/>
          </p:nvPr>
        </p:nvSpPr>
        <p:spPr/>
        <p:txBody>
          <a:bodyPr/>
          <a:lstStyle/>
          <a:p>
            <a:fld id="{E31375A4-56A4-47D6-9801-1991572033F7}" type="slidenum">
              <a:t>‹#›</a:t>
            </a:fld>
            <a:endParaRPr kumimoji="1" lang="ja-JP"/>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grpSp>
        <p:nvGrpSpPr>
          <p:cNvPr id="161" name="グループ 160"/>
          <p:cNvGrpSpPr/>
          <p:nvPr userDrawn="1"/>
        </p:nvGrpSpPr>
        <p:grpSpPr bwMode="hidden">
          <a:xfrm>
            <a:off x="-2" y="0"/>
            <a:ext cx="12192003" cy="6858000"/>
            <a:chOff x="-1" y="0"/>
            <a:chExt cx="12192002" cy="6858000"/>
          </a:xfrm>
        </p:grpSpPr>
        <p:cxnSp>
          <p:nvCxnSpPr>
            <p:cNvPr id="162" name="直線コネクタ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a:lstStyle/>
          <a:p>
            <a:r>
              <a:rPr lang="en-US" altLang="ja-JP" dirty="0" smtClean="0"/>
              <a:t>© Copyright </a:t>
            </a:r>
            <a:r>
              <a:rPr lang="en-US" altLang="ja-JP" dirty="0" err="1" smtClean="0"/>
              <a:t>Pasotsu</a:t>
            </a:r>
            <a:r>
              <a:rPr lang="en-US" altLang="ja-JP" dirty="0" smtClean="0"/>
              <a:t> 2016</a:t>
            </a:r>
          </a:p>
        </p:txBody>
      </p:sp>
      <p:sp>
        <p:nvSpPr>
          <p:cNvPr id="214" name="スライド番号プレースホルダー 213"/>
          <p:cNvSpPr>
            <a:spLocks noGrp="1"/>
          </p:cNvSpPr>
          <p:nvPr>
            <p:ph type="sldNum" sz="quarter" idx="12"/>
          </p:nvPr>
        </p:nvSpPr>
        <p:spPr/>
        <p:txBody>
          <a:bodyPr/>
          <a:lstStyle/>
          <a:p>
            <a:fld id="{E31375A4-56A4-47D6-9801-1991572033F7}" type="slidenum">
              <a:pPr/>
              <a:t>‹#›</a:t>
            </a:fld>
            <a:endParaRPr kumimoji="1" lang="ja-JP"/>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grpSp>
        <p:nvGrpSpPr>
          <p:cNvPr id="9" name="グループ 8"/>
          <p:cNvGrpSpPr/>
          <p:nvPr userDrawn="1"/>
        </p:nvGrpSpPr>
        <p:grpSpPr bwMode="hidden">
          <a:xfrm>
            <a:off x="-2" y="0"/>
            <a:ext cx="12192003"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ea typeface="Meiryo UI" panose="020B0604030504040204" pitchFamily="50" charset="-128"/>
            </a:endParaRPr>
          </a:p>
        </p:txBody>
      </p:sp>
      <p:sp>
        <p:nvSpPr>
          <p:cNvPr id="2" name="タイトル 1"/>
          <p:cNvSpPr>
            <a:spLocks noGrp="1"/>
          </p:cNvSpPr>
          <p:nvPr>
            <p:ph type="title"/>
          </p:nvPr>
        </p:nvSpPr>
        <p:spPr>
          <a:xfrm>
            <a:off x="7913152" y="571500"/>
            <a:ext cx="3657600" cy="2197100"/>
          </a:xfrm>
        </p:spPr>
        <p:txBody>
          <a:bodyPr anchor="b">
            <a:normAutofit/>
          </a:bodyPr>
          <a:lstStyle>
            <a:lvl1pPr latinLnBrk="0">
              <a:defRPr kumimoji="1" lang="ja-JP" sz="2300">
                <a:solidFill>
                  <a:schemeClr val="bg1"/>
                </a:solidFill>
              </a:defRPr>
            </a:lvl1pPr>
          </a:lstStyle>
          <a:p>
            <a:r>
              <a:rPr kumimoji="1" lang="ja-JP" altLang="en-US" smtClean="0"/>
              <a:t>マスター タイトルの書式設定</a:t>
            </a:r>
            <a:endParaRPr kumimoji="1" lang="ja-JP" dirty="0"/>
          </a:p>
        </p:txBody>
      </p:sp>
      <p:sp>
        <p:nvSpPr>
          <p:cNvPr id="3" name="コンテンツ プレースホルダー 2"/>
          <p:cNvSpPr>
            <a:spLocks noGrp="1"/>
          </p:cNvSpPr>
          <p:nvPr>
            <p:ph idx="1"/>
          </p:nvPr>
        </p:nvSpPr>
        <p:spPr>
          <a:xfrm>
            <a:off x="543197" y="571500"/>
            <a:ext cx="6217920" cy="5715000"/>
          </a:xfrm>
        </p:spPr>
        <p:txBody>
          <a:bodyPr>
            <a:normAutofit/>
          </a:bodyPr>
          <a:lstStyle>
            <a:lvl1pPr latinLnBrk="0">
              <a:defRPr kumimoji="1" lang="ja-JP" sz="2000"/>
            </a:lvl1pPr>
            <a:lvl2pPr latinLnBrk="0">
              <a:defRPr kumimoji="1" lang="ja-JP" sz="1800"/>
            </a:lvl2pPr>
            <a:lvl3pPr latinLnBrk="0">
              <a:defRPr kumimoji="1" lang="ja-JP" sz="1600"/>
            </a:lvl3pPr>
            <a:lvl4pPr latinLnBrk="0">
              <a:defRPr kumimoji="1" lang="ja-JP" sz="1400"/>
            </a:lvl4pPr>
            <a:lvl5pPr latinLnBrk="0">
              <a:defRPr kumimoji="1" lang="ja-JP" sz="1400"/>
            </a:lvl5pPr>
            <a:lvl6pPr latinLnBrk="0">
              <a:defRPr kumimoji="1" lang="ja-JP" sz="2000"/>
            </a:lvl6pPr>
            <a:lvl7pPr latinLnBrk="0">
              <a:defRPr kumimoji="1" lang="ja-JP" sz="2000"/>
            </a:lvl7pPr>
            <a:lvl8pPr latinLnBrk="0">
              <a:defRPr kumimoji="1" lang="ja-JP" sz="2000"/>
            </a:lvl8pPr>
            <a:lvl9pPr latinLnBrk="0">
              <a:defRPr kumimoji="1" lang="ja-JP"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dirty="0"/>
          </a:p>
        </p:txBody>
      </p:sp>
      <p:sp>
        <p:nvSpPr>
          <p:cNvPr id="4" name="テキスト プレースホルダー 3"/>
          <p:cNvSpPr>
            <a:spLocks noGrp="1"/>
          </p:cNvSpPr>
          <p:nvPr>
            <p:ph type="body" sz="half" idx="2"/>
          </p:nvPr>
        </p:nvSpPr>
        <p:spPr>
          <a:xfrm>
            <a:off x="7913152" y="2995012"/>
            <a:ext cx="3657600" cy="2285950"/>
          </a:xfrm>
        </p:spPr>
        <p:txBody>
          <a:bodyPr>
            <a:normAutofit/>
          </a:bodyPr>
          <a:lstStyle>
            <a:lvl1pPr marL="0" indent="0" latinLnBrk="0">
              <a:spcBef>
                <a:spcPts val="1200"/>
              </a:spcBef>
              <a:buNone/>
              <a:defRPr kumimoji="1" lang="ja-JP" sz="1600">
                <a:solidFill>
                  <a:schemeClr val="bg1"/>
                </a:solidFill>
              </a:defRPr>
            </a:lvl1pPr>
            <a:lvl2pPr marL="457200" indent="0" latinLnBrk="0">
              <a:buNone/>
              <a:defRPr kumimoji="1" lang="ja-JP" sz="1400"/>
            </a:lvl2pPr>
            <a:lvl3pPr marL="914400" indent="0" latinLnBrk="0">
              <a:buNone/>
              <a:defRPr kumimoji="1" lang="ja-JP" sz="1200"/>
            </a:lvl3pPr>
            <a:lvl4pPr marL="1371600" indent="0" latinLnBrk="0">
              <a:buNone/>
              <a:defRPr kumimoji="1" lang="ja-JP" sz="1000"/>
            </a:lvl4pPr>
            <a:lvl5pPr marL="1828800" indent="0" latinLnBrk="0">
              <a:buNone/>
              <a:defRPr kumimoji="1" lang="ja-JP" sz="1000"/>
            </a:lvl5pPr>
            <a:lvl6pPr marL="2286000" indent="0" latinLnBrk="0">
              <a:buNone/>
              <a:defRPr kumimoji="1" lang="ja-JP" sz="1000"/>
            </a:lvl6pPr>
            <a:lvl7pPr marL="2743200" indent="0" latinLnBrk="0">
              <a:buNone/>
              <a:defRPr kumimoji="1" lang="ja-JP" sz="1000"/>
            </a:lvl7pPr>
            <a:lvl8pPr marL="3200400" indent="0" latinLnBrk="0">
              <a:buNone/>
              <a:defRPr kumimoji="1" lang="ja-JP" sz="1000"/>
            </a:lvl8pPr>
            <a:lvl9pPr marL="3657600" indent="0" latinLnBrk="0">
              <a:buNone/>
              <a:defRPr kumimoji="1" lang="ja-JP" sz="1000"/>
            </a:lvl9pPr>
          </a:lstStyle>
          <a:p>
            <a:pPr lvl="0"/>
            <a:r>
              <a:rPr kumimoji="1" lang="ja-JP" altLang="en-US" smtClean="0"/>
              <a:t>マスター テキストの書式設定</a:t>
            </a:r>
          </a:p>
        </p:txBody>
      </p:sp>
      <p:cxnSp>
        <p:nvCxnSpPr>
          <p:cNvPr id="60" name="直線コネクタ 59"/>
          <p:cNvCxnSpPr/>
          <p:nvPr userDrawn="1"/>
        </p:nvCxnSpPr>
        <p:spPr>
          <a:xfrm>
            <a:off x="7923090"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a:lstStyle/>
          <a:p>
            <a:r>
              <a:rPr lang="en-US" altLang="ja-JP" dirty="0" smtClean="0"/>
              <a:t>© Copyright </a:t>
            </a:r>
            <a:r>
              <a:rPr lang="en-US" altLang="ja-JP" dirty="0" err="1" smtClean="0"/>
              <a:t>Pasotsu</a:t>
            </a:r>
            <a:r>
              <a:rPr lang="en-US" altLang="ja-JP" dirty="0" smtClean="0"/>
              <a:t> 2016</a:t>
            </a:r>
          </a:p>
        </p:txBody>
      </p:sp>
      <p:sp>
        <p:nvSpPr>
          <p:cNvPr id="8" name="スライド番号プレースホルダー 7"/>
          <p:cNvSpPr>
            <a:spLocks noGrp="1"/>
          </p:cNvSpPr>
          <p:nvPr>
            <p:ph type="sldNum" sz="quarter" idx="12"/>
          </p:nvPr>
        </p:nvSpPr>
        <p:spPr/>
        <p:txBody>
          <a:bodyPr/>
          <a:lstStyle/>
          <a:p>
            <a:fld id="{E31375A4-56A4-47D6-9801-1991572033F7}" type="slidenum">
              <a:pPr/>
              <a:t>‹#›</a:t>
            </a:fld>
            <a:endParaRPr kumimoji="1" lang="ja-JP"/>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グループ 7"/>
          <p:cNvGrpSpPr/>
          <p:nvPr/>
        </p:nvGrpSpPr>
        <p:grpSpPr bwMode="hidden">
          <a:xfrm>
            <a:off x="-2" y="0"/>
            <a:ext cx="12192003"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ea typeface="Meiryo UI" panose="020B0604030504040204" pitchFamily="50" charset="-128"/>
            </a:endParaRPr>
          </a:p>
        </p:txBody>
      </p:sp>
      <p:sp>
        <p:nvSpPr>
          <p:cNvPr id="3" name="図プレースホルダー 2"/>
          <p:cNvSpPr>
            <a:spLocks noGrp="1"/>
          </p:cNvSpPr>
          <p:nvPr>
            <p:ph type="pic" idx="1"/>
          </p:nvPr>
        </p:nvSpPr>
        <p:spPr>
          <a:xfrm>
            <a:off x="4412" y="-159"/>
            <a:ext cx="7315200" cy="6858000"/>
          </a:xfrm>
        </p:spPr>
        <p:txBody>
          <a:bodyPr tIns="457200">
            <a:normAutofit/>
          </a:bodyPr>
          <a:lstStyle>
            <a:lvl1pPr marL="0" indent="0" algn="ctr" latinLnBrk="0">
              <a:buNone/>
              <a:defRPr kumimoji="1" lang="ja-JP" sz="2000"/>
            </a:lvl1pPr>
            <a:lvl2pPr marL="457200" indent="0" latinLnBrk="0">
              <a:buNone/>
              <a:defRPr kumimoji="1" lang="ja-JP" sz="2800"/>
            </a:lvl2pPr>
            <a:lvl3pPr marL="914400" indent="0" latinLnBrk="0">
              <a:buNone/>
              <a:defRPr kumimoji="1" lang="ja-JP" sz="2400"/>
            </a:lvl3pPr>
            <a:lvl4pPr marL="1371600" indent="0" latinLnBrk="0">
              <a:buNone/>
              <a:defRPr kumimoji="1" lang="ja-JP" sz="2000"/>
            </a:lvl4pPr>
            <a:lvl5pPr marL="1828800" indent="0" latinLnBrk="0">
              <a:buNone/>
              <a:defRPr kumimoji="1" lang="ja-JP" sz="2000"/>
            </a:lvl5pPr>
            <a:lvl6pPr marL="2286000" indent="0" latinLnBrk="0">
              <a:buNone/>
              <a:defRPr kumimoji="1" lang="ja-JP" sz="2000"/>
            </a:lvl6pPr>
            <a:lvl7pPr marL="2743200" indent="0" latinLnBrk="0">
              <a:buNone/>
              <a:defRPr kumimoji="1" lang="ja-JP" sz="2000"/>
            </a:lvl7pPr>
            <a:lvl8pPr marL="3200400" indent="0" latinLnBrk="0">
              <a:buNone/>
              <a:defRPr kumimoji="1" lang="ja-JP" sz="2000"/>
            </a:lvl8pPr>
            <a:lvl9pPr marL="3657600" indent="0" latinLnBrk="0">
              <a:buNone/>
              <a:defRPr kumimoji="1" lang="ja-JP" sz="2000"/>
            </a:lvl9pPr>
          </a:lstStyle>
          <a:p>
            <a:r>
              <a:rPr kumimoji="1" lang="ja-JP" altLang="en-US" smtClean="0"/>
              <a:t>図を追加</a:t>
            </a:r>
            <a:endParaRPr kumimoji="1" lang="ja-JP"/>
          </a:p>
        </p:txBody>
      </p:sp>
      <p:cxnSp>
        <p:nvCxnSpPr>
          <p:cNvPr id="59" name="直線コネクタ 58"/>
          <p:cNvCxnSpPr/>
          <p:nvPr/>
        </p:nvCxnSpPr>
        <p:spPr>
          <a:xfrm>
            <a:off x="7923090"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anchor="b">
            <a:normAutofit/>
          </a:bodyPr>
          <a:lstStyle>
            <a:lvl1pPr latinLnBrk="0">
              <a:defRPr kumimoji="1" lang="ja-JP" sz="2300">
                <a:solidFill>
                  <a:schemeClr val="bg1"/>
                </a:solidFill>
              </a:defRPr>
            </a:lvl1pPr>
          </a:lstStyle>
          <a:p>
            <a:r>
              <a:rPr kumimoji="1" lang="ja-JP" altLang="en-US" smtClean="0"/>
              <a:t>マスター タイトルの書式設定</a:t>
            </a:r>
            <a:endParaRPr kumimoji="1" lang="ja-JP" dirty="0"/>
          </a:p>
        </p:txBody>
      </p:sp>
      <p:sp>
        <p:nvSpPr>
          <p:cNvPr id="4" name="テキスト プレースホルダー 3"/>
          <p:cNvSpPr>
            <a:spLocks noGrp="1"/>
          </p:cNvSpPr>
          <p:nvPr>
            <p:ph type="body" sz="half" idx="2"/>
          </p:nvPr>
        </p:nvSpPr>
        <p:spPr>
          <a:xfrm>
            <a:off x="7909560" y="2999232"/>
            <a:ext cx="3657600" cy="2286000"/>
          </a:xfrm>
        </p:spPr>
        <p:txBody>
          <a:bodyPr/>
          <a:lstStyle>
            <a:lvl1pPr marL="0" indent="0" latinLnBrk="0">
              <a:spcBef>
                <a:spcPts val="1200"/>
              </a:spcBef>
              <a:buNone/>
              <a:defRPr kumimoji="1" lang="ja-JP" sz="1600">
                <a:solidFill>
                  <a:schemeClr val="bg1"/>
                </a:solidFill>
              </a:defRPr>
            </a:lvl1pPr>
            <a:lvl2pPr marL="457200" indent="0" latinLnBrk="0">
              <a:buNone/>
              <a:defRPr kumimoji="1" lang="ja-JP" sz="1400"/>
            </a:lvl2pPr>
            <a:lvl3pPr marL="914400" indent="0" latinLnBrk="0">
              <a:buNone/>
              <a:defRPr kumimoji="1" lang="ja-JP" sz="1200"/>
            </a:lvl3pPr>
            <a:lvl4pPr marL="1371600" indent="0" latinLnBrk="0">
              <a:buNone/>
              <a:defRPr kumimoji="1" lang="ja-JP" sz="1000"/>
            </a:lvl4pPr>
            <a:lvl5pPr marL="1828800" indent="0" latinLnBrk="0">
              <a:buNone/>
              <a:defRPr kumimoji="1" lang="ja-JP" sz="1000"/>
            </a:lvl5pPr>
            <a:lvl6pPr marL="2286000" indent="0" latinLnBrk="0">
              <a:buNone/>
              <a:defRPr kumimoji="1" lang="ja-JP" sz="1000"/>
            </a:lvl6pPr>
            <a:lvl7pPr marL="2743200" indent="0" latinLnBrk="0">
              <a:buNone/>
              <a:defRPr kumimoji="1" lang="ja-JP" sz="1000"/>
            </a:lvl7pPr>
            <a:lvl8pPr marL="3200400" indent="0" latinLnBrk="0">
              <a:buNone/>
              <a:defRPr kumimoji="1" lang="ja-JP" sz="1000"/>
            </a:lvl8pPr>
            <a:lvl9pPr marL="3657600" indent="0" latinLnBrk="0">
              <a:buNone/>
              <a:defRPr kumimoji="1" lang="ja-JP" sz="1000"/>
            </a:lvl9pPr>
          </a:lstStyle>
          <a:p>
            <a:pPr lvl="0"/>
            <a:r>
              <a:rPr kumimoji="1" lang="ja-JP" altLang="en-US" smtClean="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正方形/長方形 59"/>
          <p:cNvSpPr/>
          <p:nvPr userDrawn="1"/>
        </p:nvSpPr>
        <p:spPr>
          <a:xfrm>
            <a:off x="-281" y="6253353"/>
            <a:ext cx="12192000" cy="614555"/>
          </a:xfrm>
          <a:prstGeom prst="rect">
            <a:avLst/>
          </a:prstGeom>
          <a:solidFill>
            <a:srgbClr val="7B6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grpSp>
        <p:nvGrpSpPr>
          <p:cNvPr id="96" name="グループ 95"/>
          <p:cNvGrpSpPr/>
          <p:nvPr userDrawn="1"/>
        </p:nvGrpSpPr>
        <p:grpSpPr bwMode="hidden">
          <a:xfrm>
            <a:off x="-2" y="0"/>
            <a:ext cx="12192003" cy="6858000"/>
            <a:chOff x="-1" y="0"/>
            <a:chExt cx="12192002" cy="6858000"/>
          </a:xfrm>
        </p:grpSpPr>
        <p:cxnSp>
          <p:nvCxnSpPr>
            <p:cNvPr id="97" name="直線コネクタ 96"/>
            <p:cNvCxnSpPr/>
            <p:nvPr/>
          </p:nvCxnSpPr>
          <p:spPr bwMode="hidden">
            <a:xfrm>
              <a:off x="610194"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no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no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no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no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no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no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609601" y="744662"/>
            <a:ext cx="10972835" cy="901576"/>
          </a:xfrm>
          <a:prstGeom prst="rect">
            <a:avLst/>
          </a:prstGeom>
        </p:spPr>
        <p:txBody>
          <a:bodyPr vert="horz" lIns="91440" tIns="45720" rIns="91440" bIns="45720" rtlCol="0" anchor="ctr">
            <a:normAutofit/>
          </a:bodyPr>
          <a:lstStyle/>
          <a:p>
            <a:r>
              <a:rPr kumimoji="1" lang="ja-JP" dirty="0"/>
              <a:t>マスター タイトルのスタイルを編集するには、ここをクリック</a:t>
            </a:r>
          </a:p>
        </p:txBody>
      </p:sp>
      <p:sp>
        <p:nvSpPr>
          <p:cNvPr id="3" name="テキスト プレースホルダー 2"/>
          <p:cNvSpPr>
            <a:spLocks noGrp="1"/>
          </p:cNvSpPr>
          <p:nvPr>
            <p:ph type="body" idx="1"/>
          </p:nvPr>
        </p:nvSpPr>
        <p:spPr>
          <a:xfrm>
            <a:off x="609601" y="1793113"/>
            <a:ext cx="10972835" cy="4285954"/>
          </a:xfrm>
          <a:prstGeom prst="rect">
            <a:avLst/>
          </a:prstGeom>
        </p:spPr>
        <p:txBody>
          <a:bodyPr vert="horz" lIns="91440" tIns="45720" rIns="91440" bIns="45720" rtlCol="0">
            <a:normAutofit/>
          </a:bodyPr>
          <a:lstStyle/>
          <a:p>
            <a:pPr lvl="0"/>
            <a:r>
              <a:rPr kumimoji="1" lang="ja-JP" dirty="0"/>
              <a:t>マスター テキストのスタイルを編集するには、ここをクリック</a:t>
            </a:r>
          </a:p>
          <a:p>
            <a:pPr lvl="1"/>
            <a:r>
              <a:rPr kumimoji="1" lang="ja-JP" dirty="0"/>
              <a:t>第 2 レベル</a:t>
            </a:r>
          </a:p>
          <a:p>
            <a:pPr lvl="2"/>
            <a:r>
              <a:rPr kumimoji="1" lang="ja-JP" dirty="0"/>
              <a:t>第 3 レベル</a:t>
            </a:r>
          </a:p>
          <a:p>
            <a:pPr lvl="3"/>
            <a:r>
              <a:rPr kumimoji="1" lang="ja-JP" dirty="0"/>
              <a:t>第 4 レベル</a:t>
            </a:r>
          </a:p>
          <a:p>
            <a:pPr lvl="4"/>
            <a:r>
              <a:rPr kumimoji="1" lang="ja-JP" dirty="0"/>
              <a:t>第 5 レベル</a:t>
            </a:r>
          </a:p>
        </p:txBody>
      </p:sp>
      <p:sp>
        <p:nvSpPr>
          <p:cNvPr id="5" name="フッター プレースホルダー 4"/>
          <p:cNvSpPr>
            <a:spLocks noGrp="1"/>
          </p:cNvSpPr>
          <p:nvPr>
            <p:ph type="ftr" sz="quarter" idx="3"/>
          </p:nvPr>
        </p:nvSpPr>
        <p:spPr>
          <a:xfrm>
            <a:off x="9718971" y="6467820"/>
            <a:ext cx="1858224" cy="246221"/>
          </a:xfrm>
          <a:prstGeom prst="rect">
            <a:avLst/>
          </a:prstGeom>
        </p:spPr>
        <p:txBody>
          <a:bodyPr vert="horz" lIns="91440" tIns="45720" rIns="91440" bIns="45720" rtlCol="0" anchor="ctr">
            <a:spAutoFit/>
          </a:bodyPr>
          <a:lstStyle>
            <a:lvl1pPr algn="r" latinLnBrk="0">
              <a:defRPr kumimoji="1" lang="ja-JP" sz="1000">
                <a:solidFill>
                  <a:schemeClr val="bg1"/>
                </a:solidFill>
                <a:latin typeface="Times New Roman" panose="02020603050405020304" pitchFamily="18" charset="0"/>
                <a:ea typeface="Meiryo UI" panose="020B0604030504040204" pitchFamily="50" charset="-128"/>
                <a:cs typeface="Times New Roman" panose="02020603050405020304" pitchFamily="18" charset="0"/>
              </a:defRPr>
            </a:lvl1pPr>
          </a:lstStyle>
          <a:p>
            <a:r>
              <a:rPr lang="en-US" altLang="ja-JP" dirty="0" smtClean="0"/>
              <a:t>© Copyright </a:t>
            </a:r>
            <a:r>
              <a:rPr lang="en-US" altLang="ja-JP" dirty="0" err="1" smtClean="0"/>
              <a:t>Pasotsu</a:t>
            </a:r>
            <a:r>
              <a:rPr lang="en-US" altLang="ja-JP" dirty="0" smtClean="0"/>
              <a:t> 2016</a:t>
            </a:r>
          </a:p>
        </p:txBody>
      </p:sp>
      <p:sp>
        <p:nvSpPr>
          <p:cNvPr id="6" name="スライド番号プレースホルダー 5"/>
          <p:cNvSpPr>
            <a:spLocks noGrp="1"/>
          </p:cNvSpPr>
          <p:nvPr>
            <p:ph type="sldNum" sz="quarter" idx="4"/>
          </p:nvPr>
        </p:nvSpPr>
        <p:spPr>
          <a:xfrm>
            <a:off x="5636277" y="6491836"/>
            <a:ext cx="918883" cy="246221"/>
          </a:xfrm>
          <a:prstGeom prst="rect">
            <a:avLst/>
          </a:prstGeom>
        </p:spPr>
        <p:txBody>
          <a:bodyPr vert="horz" lIns="91440" tIns="45720" rIns="91440" bIns="45720" rtlCol="0" anchor="ctr">
            <a:spAutoFit/>
          </a:bodyPr>
          <a:lstStyle>
            <a:lvl1pPr algn="r" latinLnBrk="0">
              <a:defRPr kumimoji="1" lang="ja-JP" sz="1000">
                <a:solidFill>
                  <a:schemeClr val="bg1"/>
                </a:solidFill>
                <a:ea typeface="Meiryo UI" panose="020B0604030504040204" pitchFamily="50" charset="-128"/>
              </a:defRPr>
            </a:lvl1pPr>
          </a:lstStyle>
          <a:p>
            <a:fld id="{E31375A4-56A4-47D6-9801-1991572033F7}" type="slidenum">
              <a:rPr lang="en-US" altLang="ja-JP" smtClean="0"/>
              <a:pPr/>
              <a:t>‹#›</a:t>
            </a:fld>
            <a:endParaRPr lang="en-US" altLang="ja-JP" dirty="0"/>
          </a:p>
        </p:txBody>
      </p:sp>
      <p:sp>
        <p:nvSpPr>
          <p:cNvPr id="59" name="正方形/長方形 58"/>
          <p:cNvSpPr/>
          <p:nvPr userDrawn="1"/>
        </p:nvSpPr>
        <p:spPr>
          <a:xfrm>
            <a:off x="-281" y="-4955"/>
            <a:ext cx="12192000" cy="614555"/>
          </a:xfrm>
          <a:prstGeom prst="rect">
            <a:avLst/>
          </a:prstGeom>
          <a:solidFill>
            <a:srgbClr val="7B6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61" name="テキスト ボックス 60"/>
          <p:cNvSpPr txBox="1"/>
          <p:nvPr userDrawn="1"/>
        </p:nvSpPr>
        <p:spPr>
          <a:xfrm>
            <a:off x="491216" y="28309"/>
            <a:ext cx="2525485" cy="523220"/>
          </a:xfrm>
          <a:prstGeom prst="rect">
            <a:avLst/>
          </a:prstGeom>
          <a:noFill/>
        </p:spPr>
        <p:txBody>
          <a:bodyPr wrap="square" rtlCol="0">
            <a:spAutoFit/>
          </a:bodyPr>
          <a:lstStyle/>
          <a:p>
            <a:r>
              <a:rPr kumimoji="1" lang="en-US" altLang="ja-JP" sz="2800" dirty="0" err="1" smtClean="0">
                <a:solidFill>
                  <a:schemeClr val="bg1"/>
                </a:solidFill>
                <a:latin typeface="Segoe UI Black" panose="020B0A02040204020203" pitchFamily="34" charset="0"/>
                <a:ea typeface="Segoe UI Black" panose="020B0A02040204020203" pitchFamily="34" charset="0"/>
                <a:cs typeface="Segoe UI Black" panose="020B0A02040204020203" pitchFamily="34" charset="0"/>
              </a:rPr>
              <a:t>Pasotsu</a:t>
            </a:r>
            <a:endParaRPr kumimoji="1" lang="ja-JP" altLang="en-US" sz="2800" dirty="0">
              <a:solidFill>
                <a:schemeClr val="bg1"/>
              </a:solidFill>
              <a:latin typeface="Segoe UI Black" panose="020B0A02040204020203" pitchFamily="34" charset="0"/>
              <a:cs typeface="Segoe UI Black" panose="020B0A02040204020203" pitchFamily="34" charset="0"/>
            </a:endParaRP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90000"/>
        </a:lnSpc>
        <a:spcBef>
          <a:spcPct val="0"/>
        </a:spcBef>
        <a:buNone/>
        <a:defRPr kumimoji="1" lang="ja-JP" sz="2800" b="1" kern="1200">
          <a:solidFill>
            <a:srgbClr val="7B68EE"/>
          </a:solidFill>
          <a:latin typeface="+mj-lt"/>
          <a:ea typeface="Meiryo UI" panose="020B0604030504040204" pitchFamily="50" charset="-128"/>
          <a:cs typeface="+mj-cs"/>
        </a:defRPr>
      </a:lvl1pPr>
    </p:titleStyle>
    <p:bodyStyle>
      <a:lvl1pPr marL="457200" indent="-457200" algn="l" defTabSz="914400" rtl="0" eaLnBrk="1" latinLnBrk="0" hangingPunct="1">
        <a:lnSpc>
          <a:spcPct val="90000"/>
        </a:lnSpc>
        <a:spcBef>
          <a:spcPts val="1800"/>
        </a:spcBef>
        <a:buClr>
          <a:schemeClr val="tx2"/>
        </a:buClr>
        <a:buSzPct val="100000"/>
        <a:buFont typeface="Arial" panose="020B0604020202020204" pitchFamily="34" charset="0"/>
        <a:buChar char="♣"/>
        <a:defRPr kumimoji="1" lang="ja-JP" sz="2000" kern="1200">
          <a:solidFill>
            <a:schemeClr val="tx1"/>
          </a:solidFill>
          <a:latin typeface="+mn-lt"/>
          <a:ea typeface="Meiryo UI" panose="020B0604030504040204" pitchFamily="50" charset="-128"/>
          <a:cs typeface="+mn-cs"/>
        </a:defRPr>
      </a:lvl1pPr>
      <a:lvl2pPr marL="560070" indent="-285750" algn="l" defTabSz="914400" rtl="0" eaLnBrk="1" latinLnBrk="0" hangingPunct="1">
        <a:lnSpc>
          <a:spcPct val="90000"/>
        </a:lnSpc>
        <a:spcBef>
          <a:spcPts val="1200"/>
        </a:spcBef>
        <a:buClr>
          <a:schemeClr val="tx2"/>
        </a:buClr>
        <a:buSzPct val="100000"/>
        <a:buFont typeface="Wingdings" panose="05000000000000000000" pitchFamily="2" charset="2"/>
        <a:buChar char="ü"/>
        <a:defRPr kumimoji="1" lang="ja-JP" sz="1800" kern="1200">
          <a:solidFill>
            <a:schemeClr val="tx1"/>
          </a:solidFill>
          <a:latin typeface="+mn-lt"/>
          <a:ea typeface="Meiryo UI" panose="020B0604030504040204" pitchFamily="50" charset="-128"/>
          <a:cs typeface="+mn-cs"/>
        </a:defRPr>
      </a:lvl2pPr>
      <a:lvl3pPr marL="849312" indent="-342900" algn="l" defTabSz="914400" rtl="0" eaLnBrk="1" latinLnBrk="0" hangingPunct="1">
        <a:lnSpc>
          <a:spcPct val="90000"/>
        </a:lnSpc>
        <a:spcBef>
          <a:spcPts val="800"/>
        </a:spcBef>
        <a:buClr>
          <a:schemeClr val="tx2"/>
        </a:buClr>
        <a:buSzPct val="100000"/>
        <a:buFont typeface="Arial" panose="020B0604020202020204" pitchFamily="34" charset="0"/>
        <a:buChar char="•"/>
        <a:defRPr kumimoji="1" lang="ja-JP" sz="1600" kern="1200">
          <a:solidFill>
            <a:schemeClr val="tx1"/>
          </a:solidFill>
          <a:latin typeface="+mn-lt"/>
          <a:ea typeface="Meiryo UI" panose="020B0604030504040204" pitchFamily="50" charset="-128"/>
          <a:cs typeface="+mn-cs"/>
        </a:defRPr>
      </a:lvl3pPr>
      <a:lvl4pPr marL="1074420" indent="-342900" algn="l" defTabSz="914400" rtl="0" eaLnBrk="1" latinLnBrk="0" hangingPunct="1">
        <a:lnSpc>
          <a:spcPct val="90000"/>
        </a:lnSpc>
        <a:spcBef>
          <a:spcPts val="800"/>
        </a:spcBef>
        <a:buClr>
          <a:schemeClr val="tx2"/>
        </a:buClr>
        <a:buSzPct val="100000"/>
        <a:buFont typeface="Arial" panose="020B0604020202020204" pitchFamily="34" charset="0"/>
        <a:buChar char="•"/>
        <a:defRPr kumimoji="1" lang="ja-JP" sz="1400" kern="1200">
          <a:solidFill>
            <a:schemeClr val="tx1"/>
          </a:solidFill>
          <a:latin typeface="+mn-lt"/>
          <a:ea typeface="Meiryo UI" panose="020B0604030504040204" pitchFamily="50" charset="-128"/>
          <a:cs typeface="+mn-cs"/>
        </a:defRPr>
      </a:lvl4pPr>
      <a:lvl5pPr marL="1306512" indent="-342900" algn="l" defTabSz="914400" rtl="0" eaLnBrk="1" latinLnBrk="0" hangingPunct="1">
        <a:lnSpc>
          <a:spcPct val="90000"/>
        </a:lnSpc>
        <a:spcBef>
          <a:spcPts val="600"/>
        </a:spcBef>
        <a:buClr>
          <a:schemeClr val="tx2"/>
        </a:buClr>
        <a:buSzPct val="100000"/>
        <a:buFont typeface="Arial" panose="020B0604020202020204" pitchFamily="34" charset="0"/>
        <a:buChar char="•"/>
        <a:defRPr kumimoji="1" lang="ja-JP" sz="1400" kern="1200">
          <a:solidFill>
            <a:schemeClr val="tx1"/>
          </a:solidFill>
          <a:latin typeface="+mn-lt"/>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kumimoji="1" lang="ja-JP"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kumimoji="1" lang="ja-JP"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kumimoji="1" lang="ja-JP"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kumimoji="1" lang="ja-JP" sz="1400" kern="1200">
          <a:solidFill>
            <a:schemeClr val="tx1"/>
          </a:solidFill>
          <a:latin typeface="+mn-lt"/>
          <a:ea typeface="+mn-ea"/>
          <a:cs typeface="+mn-cs"/>
        </a:defRPr>
      </a:lvl9pPr>
    </p:bodyStyle>
    <p:otherStyle>
      <a:defPPr>
        <a:defRPr kumimoji="1" lang="ja-JP"/>
      </a:defPPr>
      <a:lvl1pPr marL="0" algn="l" defTabSz="914400" rtl="0" eaLnBrk="1" latinLnBrk="0" hangingPunct="1">
        <a:defRPr kumimoji="1" lang="ja-JP" sz="1800" kern="1200">
          <a:solidFill>
            <a:schemeClr val="tx1"/>
          </a:solidFill>
          <a:latin typeface="+mn-lt"/>
          <a:ea typeface="+mn-ea"/>
          <a:cs typeface="+mn-cs"/>
        </a:defRPr>
      </a:lvl1pPr>
      <a:lvl2pPr marL="457200" algn="l" defTabSz="914400" rtl="0" eaLnBrk="1" latinLnBrk="0" hangingPunct="1">
        <a:defRPr kumimoji="1" lang="ja-JP" sz="1800" kern="1200">
          <a:solidFill>
            <a:schemeClr val="tx1"/>
          </a:solidFill>
          <a:latin typeface="+mn-lt"/>
          <a:ea typeface="+mn-ea"/>
          <a:cs typeface="+mn-cs"/>
        </a:defRPr>
      </a:lvl2pPr>
      <a:lvl3pPr marL="914400" algn="l" defTabSz="914400" rtl="0" eaLnBrk="1" latinLnBrk="0" hangingPunct="1">
        <a:defRPr kumimoji="1" lang="ja-JP" sz="1800" kern="1200">
          <a:solidFill>
            <a:schemeClr val="tx1"/>
          </a:solidFill>
          <a:latin typeface="+mn-lt"/>
          <a:ea typeface="+mn-ea"/>
          <a:cs typeface="+mn-cs"/>
        </a:defRPr>
      </a:lvl3pPr>
      <a:lvl4pPr marL="1371600" algn="l" defTabSz="914400" rtl="0" eaLnBrk="1" latinLnBrk="0" hangingPunct="1">
        <a:defRPr kumimoji="1" lang="ja-JP" sz="1800" kern="1200">
          <a:solidFill>
            <a:schemeClr val="tx1"/>
          </a:solidFill>
          <a:latin typeface="+mn-lt"/>
          <a:ea typeface="+mn-ea"/>
          <a:cs typeface="+mn-cs"/>
        </a:defRPr>
      </a:lvl4pPr>
      <a:lvl5pPr marL="1828800" algn="l" defTabSz="914400" rtl="0" eaLnBrk="1" latinLnBrk="0" hangingPunct="1">
        <a:defRPr kumimoji="1" lang="ja-JP" sz="1800" kern="1200">
          <a:solidFill>
            <a:schemeClr val="tx1"/>
          </a:solidFill>
          <a:latin typeface="+mn-lt"/>
          <a:ea typeface="+mn-ea"/>
          <a:cs typeface="+mn-cs"/>
        </a:defRPr>
      </a:lvl5pPr>
      <a:lvl6pPr marL="2286000" algn="l" defTabSz="914400" rtl="0" eaLnBrk="1" latinLnBrk="0" hangingPunct="1">
        <a:defRPr kumimoji="1" lang="ja-JP" sz="1800" kern="1200">
          <a:solidFill>
            <a:schemeClr val="tx1"/>
          </a:solidFill>
          <a:latin typeface="+mn-lt"/>
          <a:ea typeface="+mn-ea"/>
          <a:cs typeface="+mn-cs"/>
        </a:defRPr>
      </a:lvl6pPr>
      <a:lvl7pPr marL="2743200" algn="l" defTabSz="914400" rtl="0" eaLnBrk="1" latinLnBrk="0" hangingPunct="1">
        <a:defRPr kumimoji="1" lang="ja-JP" sz="1800" kern="1200">
          <a:solidFill>
            <a:schemeClr val="tx1"/>
          </a:solidFill>
          <a:latin typeface="+mn-lt"/>
          <a:ea typeface="+mn-ea"/>
          <a:cs typeface="+mn-cs"/>
        </a:defRPr>
      </a:lvl7pPr>
      <a:lvl8pPr marL="3200400" algn="l" defTabSz="914400" rtl="0" eaLnBrk="1" latinLnBrk="0" hangingPunct="1">
        <a:defRPr kumimoji="1" lang="ja-JP" sz="1800" kern="1200">
          <a:solidFill>
            <a:schemeClr val="tx1"/>
          </a:solidFill>
          <a:latin typeface="+mn-lt"/>
          <a:ea typeface="+mn-ea"/>
          <a:cs typeface="+mn-cs"/>
        </a:defRPr>
      </a:lvl8pPr>
      <a:lvl9pPr marL="3657600" algn="l" defTabSz="914400" rtl="0" eaLnBrk="1" latinLnBrk="0" hangingPunct="1">
        <a:defRPr kumimoji="1" lang="ja-JP"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7200" dirty="0" smtClean="0"/>
              <a:t>クレジットって</a:t>
            </a:r>
            <a:r>
              <a:rPr lang="ja-JP" altLang="en-US" sz="7200" dirty="0" err="1" smtClean="0"/>
              <a:t>な</a:t>
            </a:r>
            <a:r>
              <a:rPr lang="ja-JP" altLang="en-US" sz="7200" dirty="0" smtClean="0"/>
              <a:t>あに？</a:t>
            </a:r>
            <a:endParaRPr lang="ja-JP" altLang="en-US" sz="7200" dirty="0"/>
          </a:p>
        </p:txBody>
      </p:sp>
      <p:sp>
        <p:nvSpPr>
          <p:cNvPr id="3" name="サブタイトル 2"/>
          <p:cNvSpPr>
            <a:spLocks noGrp="1"/>
          </p:cNvSpPr>
          <p:nvPr>
            <p:ph type="subTitle" idx="1"/>
          </p:nvPr>
        </p:nvSpPr>
        <p:spPr/>
        <p:txBody>
          <a:bodyPr/>
          <a:lstStyle/>
          <a:p>
            <a:r>
              <a:rPr kumimoji="1" lang="en-US" altLang="ja-JP" dirty="0" smtClean="0"/>
              <a:t>2016</a:t>
            </a:r>
            <a:r>
              <a:rPr kumimoji="1" lang="ja-JP" altLang="en-US" dirty="0" smtClean="0"/>
              <a:t>年</a:t>
            </a:r>
            <a:r>
              <a:rPr kumimoji="1" lang="en-US" altLang="ja-JP" dirty="0" smtClean="0"/>
              <a:t>5</a:t>
            </a:r>
            <a:r>
              <a:rPr kumimoji="1" lang="ja-JP" altLang="en-US" dirty="0" smtClean="0"/>
              <a:t>月</a:t>
            </a:r>
            <a:r>
              <a:rPr kumimoji="1" lang="en-US" altLang="ja-JP" dirty="0" smtClean="0"/>
              <a:t>9</a:t>
            </a:r>
            <a:r>
              <a:rPr kumimoji="1" lang="ja-JP" altLang="en-US" dirty="0" smtClean="0"/>
              <a:t>日</a:t>
            </a:r>
            <a:endParaRPr kumimoji="1" lang="en-US" altLang="ja-JP" dirty="0" smtClean="0"/>
          </a:p>
          <a:p>
            <a:r>
              <a:rPr kumimoji="1" lang="ja-JP" altLang="en-US" dirty="0" smtClean="0"/>
              <a:t>パソ通合同会社</a:t>
            </a:r>
            <a:endParaRPr kumimoji="1" lang="ja-JP"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10</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3" y="1386582"/>
            <a:ext cx="7194410"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カードショッピングクレジットは、どんなときに利用するのかな？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888055" y="2051256"/>
            <a:ext cx="7333307" cy="4105100"/>
          </a:xfrm>
          <a:prstGeom prst="wedgeRoundRectCallout">
            <a:avLst>
              <a:gd name="adj1" fmla="val 56114"/>
              <a:gd name="adj2" fmla="val -11521"/>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インターネットでショッピングするにも、クレジットカードは必要になります。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今の社会である程度便利な生活を送ろうとしたら、クレジットカードの利用は必須なのかもしれません。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そんなクレジットカードについて、手数料の算出方法も含め簡単に説明したいと思います。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カードショッピングを行うには、先ずクレジット会社からクレジットカードを発行してもらう必要があります。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消費者からカード発行の申込みがあると、クレジット会社は消費者の信用調査を行い、利用可能枠（与信枠）を決めてカードを発行します。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24478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11</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757"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2417" y="3070225"/>
            <a:ext cx="3174603" cy="3174603"/>
          </a:xfrm>
          <a:prstGeom prst="rect">
            <a:avLst/>
          </a:prstGeom>
        </p:spPr>
      </p:pic>
      <p:sp>
        <p:nvSpPr>
          <p:cNvPr id="8" name="角丸四角形吹き出し 7"/>
          <p:cNvSpPr/>
          <p:nvPr/>
        </p:nvSpPr>
        <p:spPr>
          <a:xfrm>
            <a:off x="2636846" y="1414800"/>
            <a:ext cx="7523876" cy="4705343"/>
          </a:xfrm>
          <a:prstGeom prst="wedgeRoundRectCallout">
            <a:avLst>
              <a:gd name="adj1" fmla="val 56250"/>
              <a:gd name="adj2" fmla="val -4445"/>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消費者は商品を購入する際にカードを提示しますが、販売店はそのカードが使用できるかどうかを確認する為にクレジット会社に与信照会を行います。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クレジット会社は、消費者の利用状況を確認し、与信枠、返済状況に問題がなければ販売承認を行いますので、販売店は消費者に商品を販売します。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消費者はクレジットで商品等を購入すると、クレジット会社に購入した商品の元金とクレジットを利用する為の手数料を合わせて支払う必要があります。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その手数料の計算方法として、アドオン（以降アドと表記）、リボルビング（以降リボと表記）といったものがあります。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559575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12</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037"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9048" y="3070225"/>
            <a:ext cx="3174603" cy="3174603"/>
          </a:xfrm>
          <a:prstGeom prst="rect">
            <a:avLst/>
          </a:prstGeom>
        </p:spPr>
      </p:pic>
      <p:sp>
        <p:nvSpPr>
          <p:cNvPr id="7" name="角丸四角形吹き出し 6"/>
          <p:cNvSpPr/>
          <p:nvPr/>
        </p:nvSpPr>
        <p:spPr>
          <a:xfrm>
            <a:off x="1714195" y="1386582"/>
            <a:ext cx="3944224"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アドとリボは、どう違うのかな？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284558" y="2134800"/>
            <a:ext cx="7601896" cy="4039663"/>
          </a:xfrm>
          <a:prstGeom prst="wedgeRoundRectCallout">
            <a:avLst>
              <a:gd name="adj1" fmla="val 56591"/>
              <a:gd name="adj2" fmla="val -8384"/>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アドは、アドオン率を元金に掛けることにより手数料を算出します。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実質年率と分割回数（支払期間）によりアドオン率は決定します。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毎月の支払額：　元金＊（１＋アドオン率）／分割回数</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という商品を</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10</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回払いで購入し、その翌月、</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という商品を</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6</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回払いで購入したとして、</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アドの場合は、</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それぞれに手数料を含めた支払金額の計算を行いますので、</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の支払が重なる期間については、両方の支払金額を足した金額になりますが、支払期間、支払総額については購入時点に算出したものから変動ありません。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9355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13</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80"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6209" y="3070225"/>
            <a:ext cx="3174603" cy="3174603"/>
          </a:xfrm>
          <a:prstGeom prst="rect">
            <a:avLst/>
          </a:prstGeom>
        </p:spPr>
      </p:pic>
      <p:sp>
        <p:nvSpPr>
          <p:cNvPr id="7" name="角丸四角形吹き出し 6"/>
          <p:cNvSpPr/>
          <p:nvPr/>
        </p:nvSpPr>
        <p:spPr>
          <a:xfrm>
            <a:off x="1723252" y="1386582"/>
            <a:ext cx="3536818"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では、リボはどうなのかな？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311719" y="2106582"/>
            <a:ext cx="7601896" cy="4067881"/>
          </a:xfrm>
          <a:prstGeom prst="wedgeRoundRectCallout">
            <a:avLst>
              <a:gd name="adj1" fmla="val 56114"/>
              <a:gd name="adj2" fmla="val -11521"/>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リボの場合も、実質年率から手数料を算出するところは変わりませんが、購入時点に支払終了するまでの支払額が確定するわけではなく、当月の元金の残高により手数料の金額が変わります。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勿論、最初に商品を購入してから払い終わるまで、次の商品を購入しなければ支払額に変更はありませんが、実際には支払の途中で次の商品を購入するのではないかと思います。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そういった意味で、購入時点で支払終了するまでの支払額は確定しません。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リボにもいろいろありますが、今回は元金と手数料を合わせた金額を定額で支払う元利定額リボ方式について説明します。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416524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14</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14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7558" y="3070225"/>
            <a:ext cx="3174603" cy="3174603"/>
          </a:xfrm>
          <a:prstGeom prst="rect">
            <a:avLst/>
          </a:prstGeom>
        </p:spPr>
      </p:pic>
      <p:sp>
        <p:nvSpPr>
          <p:cNvPr id="7" name="角丸四角形吹き出し 6"/>
          <p:cNvSpPr/>
          <p:nvPr/>
        </p:nvSpPr>
        <p:spPr>
          <a:xfrm>
            <a:off x="1696083" y="1386582"/>
            <a:ext cx="7601896"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具体的に言うと、元利定額リボ方式の支払ってどうなるのかな？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203068" y="2084006"/>
            <a:ext cx="7601896" cy="2275060"/>
          </a:xfrm>
          <a:prstGeom prst="wedgeRoundRectCallout">
            <a:avLst>
              <a:gd name="adj1" fmla="val 56829"/>
              <a:gd name="adj2" fmla="val 25488"/>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支払が定額</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になりますので、仮に毎月</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万円支払うようにしていれば、利用残高が増えても支払う金額は毎月</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万円しか支払いません。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そして、その月の手数料が</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千円だとすると、元金には</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9</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千円が充当されます。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支払う金額が定額ですので、先ず手数料が充当され、残りが元金に充当されるという支払方法になります。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角丸四角形吹き出し 8"/>
          <p:cNvSpPr/>
          <p:nvPr/>
        </p:nvSpPr>
        <p:spPr>
          <a:xfrm>
            <a:off x="1696083" y="4482627"/>
            <a:ext cx="7601896" cy="891974"/>
          </a:xfrm>
          <a:prstGeom prst="wedgeRoundRectCallout">
            <a:avLst>
              <a:gd name="adj1" fmla="val -52941"/>
              <a:gd name="adj2" fmla="val -38372"/>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利用残高が増えても支払額が増えないなんて、お金が足りないとき助かるね。</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0" name="角丸四角形吹き出し 9"/>
          <p:cNvSpPr/>
          <p:nvPr/>
        </p:nvSpPr>
        <p:spPr>
          <a:xfrm>
            <a:off x="2283040" y="5505772"/>
            <a:ext cx="7601896" cy="625992"/>
          </a:xfrm>
          <a:prstGeom prst="wedgeRoundRectCallout">
            <a:avLst>
              <a:gd name="adj1" fmla="val 55399"/>
              <a:gd name="adj2" fmla="val -43339"/>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そうですね。でも、メリットばかりではなく、デメリットもあります。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405551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15</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757"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2417" y="3070225"/>
            <a:ext cx="3174603" cy="3174603"/>
          </a:xfrm>
          <a:prstGeom prst="rect">
            <a:avLst/>
          </a:prstGeom>
        </p:spPr>
      </p:pic>
      <p:sp>
        <p:nvSpPr>
          <p:cNvPr id="8" name="角丸四角形吹き出し 7"/>
          <p:cNvSpPr/>
          <p:nvPr/>
        </p:nvSpPr>
        <p:spPr>
          <a:xfrm>
            <a:off x="2356980" y="1414800"/>
            <a:ext cx="7601896" cy="4741556"/>
          </a:xfrm>
          <a:prstGeom prst="wedgeRoundRectCallout">
            <a:avLst>
              <a:gd name="adj1" fmla="val 57305"/>
              <a:gd name="adj2" fmla="val -5984"/>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リボ（元利定額リボ方式）の手数料の算出方法は、</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当月の手数料額：　当月の元金の残高</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＊（実質年率＊対象期間／３６５）</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当月の元金充当額：　定額の支払額－当月の手数料額</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対象期間：　商品を購入した日～請求締日までの日数</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或いは、</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前回請求締日の翌日～今回請求締日までの日数</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（最大で</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31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日）</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アドでは月利（月単位）でしたが、リボでは日歩（日単位）で計算することになります。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3436566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16</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80"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6209" y="3070225"/>
            <a:ext cx="3174603" cy="3174603"/>
          </a:xfrm>
          <a:prstGeom prst="rect">
            <a:avLst/>
          </a:prstGeom>
        </p:spPr>
      </p:pic>
      <p:sp>
        <p:nvSpPr>
          <p:cNvPr id="7" name="角丸四角形吹き出し 6"/>
          <p:cNvSpPr/>
          <p:nvPr/>
        </p:nvSpPr>
        <p:spPr>
          <a:xfrm>
            <a:off x="1723252" y="1386581"/>
            <a:ext cx="5619108" cy="831517"/>
          </a:xfrm>
          <a:prstGeom prst="wedgeRoundRectCallout">
            <a:avLst>
              <a:gd name="adj1" fmla="val -55513"/>
              <a:gd name="adj2" fmla="val 36825"/>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アドの時のように、複数の商品を購入したときは、どうなるのかな？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311719" y="2335794"/>
            <a:ext cx="7601896" cy="3838669"/>
          </a:xfrm>
          <a:prstGeom prst="wedgeRoundRectCallout">
            <a:avLst>
              <a:gd name="adj1" fmla="val 56114"/>
              <a:gd name="adj2" fmla="val -11521"/>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を購入した翌月に</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を購入したとします。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を購入した時点では、毎月の支払額が</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万円で、そのうち手数料が</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千円とします。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翌月</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を購入しますので、元金が</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の残高と</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B</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の金額を足した合計金額に対し手数料が発生します。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残高が増えたので手数料も増え</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2</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千円になったとすると、元金に充当されるのは</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8</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千円になり、元金は増えたけど支払の内訳としては元金充当額は逆に減っています。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従って、そのぶん支払期間が延びていくことになります。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670939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17</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14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97558" y="3070225"/>
            <a:ext cx="3174603" cy="3174603"/>
          </a:xfrm>
          <a:prstGeom prst="rect">
            <a:avLst/>
          </a:prstGeom>
        </p:spPr>
      </p:pic>
      <p:sp>
        <p:nvSpPr>
          <p:cNvPr id="8" name="角丸四角形吹き出し 7"/>
          <p:cNvSpPr/>
          <p:nvPr/>
        </p:nvSpPr>
        <p:spPr>
          <a:xfrm>
            <a:off x="2203068" y="1422369"/>
            <a:ext cx="7601896" cy="1534792"/>
          </a:xfrm>
          <a:prstGeom prst="wedgeRoundRectCallout">
            <a:avLst>
              <a:gd name="adj1" fmla="val 57067"/>
              <a:gd name="adj2" fmla="val 54392"/>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つまり、定額で支払っていると、商品を購入すればするほど、支払金額に占める手数料の割合が高くなり、</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支払っても元金があまり減らないという事態に陥り、延々と手数料を払い続けることになります。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角丸四角形吹き出し 8"/>
          <p:cNvSpPr/>
          <p:nvPr/>
        </p:nvSpPr>
        <p:spPr>
          <a:xfrm>
            <a:off x="1560281" y="3071437"/>
            <a:ext cx="7601896" cy="891974"/>
          </a:xfrm>
          <a:prstGeom prst="wedgeRoundRectCallout">
            <a:avLst>
              <a:gd name="adj1" fmla="val -53894"/>
              <a:gd name="adj2" fmla="val -46492"/>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自分としては、毎月ちゃんと支払っているつもりでも、無自覚に借金を先送りしているような状態になっていることがあるんだね・・</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0" name="角丸四角形吹き出し 9"/>
          <p:cNvSpPr/>
          <p:nvPr/>
        </p:nvSpPr>
        <p:spPr>
          <a:xfrm>
            <a:off x="2203068" y="4104925"/>
            <a:ext cx="7601896" cy="2058426"/>
          </a:xfrm>
          <a:prstGeom prst="wedgeRoundRectCallout">
            <a:avLst>
              <a:gd name="adj1" fmla="val 57185"/>
              <a:gd name="adj2" fmla="val -45978"/>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そうですね。気をつけないと限度額一杯まで借金が先送りされて、</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クレジットカードがいきなり使えなくなるという事もありえます。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カードショッピングクレジットを利用する場合は、分割手数料のかからない</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回払いや、</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2</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回払いを利用するか、</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分割手数料がかかるにしても、リボではなくアドを利用する方が良いと思います。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54247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1926389665"/>
              </p:ext>
            </p:extLst>
          </p:nvPr>
        </p:nvGraphicFramePr>
        <p:xfrm>
          <a:off x="6240463" y="1554163"/>
          <a:ext cx="5345112"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角丸四角形 3"/>
          <p:cNvSpPr/>
          <p:nvPr/>
        </p:nvSpPr>
        <p:spPr>
          <a:xfrm>
            <a:off x="10186232" y="1556517"/>
            <a:ext cx="1719799" cy="99329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金融機関</a:t>
            </a:r>
            <a:endParaRPr kumimoji="1" lang="ja-JP" altLang="en-US" sz="2400" dirty="0"/>
          </a:p>
        </p:txBody>
      </p:sp>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信用保証（提携ローン方式）</a:t>
            </a:r>
            <a:endParaRPr kumimoji="1" lang="ja-JP" dirty="0">
              <a:latin typeface="Meiryo UI" panose="020B0604030504040204" pitchFamily="50" charset="-128"/>
              <a:cs typeface="Meiryo UI" panose="020B0604030504040204" pitchFamily="50" charset="-128"/>
            </a:endParaRPr>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5" name="スライド番号プレースホルダー 4"/>
          <p:cNvSpPr>
            <a:spLocks noGrp="1"/>
          </p:cNvSpPr>
          <p:nvPr>
            <p:ph type="sldNum" sz="quarter" idx="12"/>
          </p:nvPr>
        </p:nvSpPr>
        <p:spPr/>
        <p:txBody>
          <a:bodyPr/>
          <a:lstStyle/>
          <a:p>
            <a:fld id="{E31375A4-56A4-47D6-9801-1991572033F7}" type="slidenum">
              <a:rPr lang="en-US" altLang="ja-JP" smtClean="0"/>
              <a:pPr/>
              <a:t>18</a:t>
            </a:fld>
            <a:endParaRPr lang="en-US" altLang="en-US" dirty="0"/>
          </a:p>
        </p:txBody>
      </p:sp>
      <p:sp>
        <p:nvSpPr>
          <p:cNvPr id="7" name="コンテンツ プレースホルダー 6"/>
          <p:cNvSpPr>
            <a:spLocks noGrp="1"/>
          </p:cNvSpPr>
          <p:nvPr>
            <p:ph sz="half" idx="1"/>
          </p:nvPr>
        </p:nvSpPr>
        <p:spPr/>
        <p:txBody>
          <a:bodyPr/>
          <a:lstStyle/>
          <a:p>
            <a:r>
              <a:rPr kumimoji="1" lang="ja-JP" altLang="en-US" dirty="0" smtClean="0"/>
              <a:t>消費者が購入した商品等の代金立替を、クレジット会社が連帯保証することを条件に金融機関が行います</a:t>
            </a:r>
            <a:endParaRPr kumimoji="1" lang="en-US" altLang="ja-JP" dirty="0" smtClean="0"/>
          </a:p>
          <a:p>
            <a:r>
              <a:rPr kumimoji="1" lang="ja-JP" altLang="en-US" dirty="0" smtClean="0"/>
              <a:t>金融機関から融資されたお金は、クレジット会社が代理で受領し、販売店に支払われます</a:t>
            </a:r>
            <a:endParaRPr kumimoji="1" lang="en-US" altLang="ja-JP" dirty="0" smtClean="0"/>
          </a:p>
          <a:p>
            <a:r>
              <a:rPr kumimoji="1" lang="ja-JP" altLang="en-US" dirty="0" smtClean="0"/>
              <a:t>消費者は、融資金の返済をクレジット会社を通じ金融機関に分割で支払います</a:t>
            </a:r>
            <a:endParaRPr kumimoji="1" lang="en-US" altLang="ja-JP" dirty="0" smtClean="0"/>
          </a:p>
          <a:p>
            <a:endParaRPr kumimoji="1" lang="ja-JP" altLang="en-US" dirty="0"/>
          </a:p>
        </p:txBody>
      </p:sp>
      <p:sp>
        <p:nvSpPr>
          <p:cNvPr id="9" name="右矢印吹き出し 8"/>
          <p:cNvSpPr/>
          <p:nvPr/>
        </p:nvSpPr>
        <p:spPr>
          <a:xfrm rot="16963312">
            <a:off x="6085496" y="3431557"/>
            <a:ext cx="2300449" cy="470780"/>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6. </a:t>
            </a:r>
            <a:r>
              <a:rPr kumimoji="1" lang="ja-JP" altLang="en-US" sz="1600" dirty="0" smtClean="0">
                <a:solidFill>
                  <a:schemeClr val="tx2"/>
                </a:solidFill>
              </a:rPr>
              <a:t>商品等の引渡し</a:t>
            </a:r>
            <a:endParaRPr kumimoji="1" lang="ja-JP" altLang="en-US" sz="1600" dirty="0">
              <a:solidFill>
                <a:schemeClr val="tx2"/>
              </a:solidFill>
            </a:endParaRPr>
          </a:p>
        </p:txBody>
      </p:sp>
      <p:sp>
        <p:nvSpPr>
          <p:cNvPr id="10" name="左矢印吹き出し 9"/>
          <p:cNvSpPr/>
          <p:nvPr/>
        </p:nvSpPr>
        <p:spPr>
          <a:xfrm rot="16980847">
            <a:off x="5326785" y="3400128"/>
            <a:ext cx="2742873" cy="406891"/>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2"/>
                </a:solidFill>
              </a:rPr>
              <a:t>1</a:t>
            </a:r>
            <a:r>
              <a:rPr kumimoji="1" lang="en-US" altLang="ja-JP" sz="1600" dirty="0" smtClean="0">
                <a:solidFill>
                  <a:schemeClr val="tx2"/>
                </a:solidFill>
              </a:rPr>
              <a:t>. </a:t>
            </a:r>
            <a:r>
              <a:rPr kumimoji="1" lang="ja-JP" altLang="en-US" sz="1600" dirty="0" smtClean="0">
                <a:solidFill>
                  <a:schemeClr val="tx2"/>
                </a:solidFill>
              </a:rPr>
              <a:t>商品等の購入申込み</a:t>
            </a:r>
            <a:endParaRPr kumimoji="1" lang="ja-JP" altLang="en-US" sz="1600" dirty="0">
              <a:solidFill>
                <a:schemeClr val="tx2"/>
              </a:solidFill>
            </a:endParaRPr>
          </a:p>
        </p:txBody>
      </p:sp>
      <p:sp>
        <p:nvSpPr>
          <p:cNvPr id="11" name="フローチャート: 端子 10"/>
          <p:cNvSpPr/>
          <p:nvPr/>
        </p:nvSpPr>
        <p:spPr>
          <a:xfrm>
            <a:off x="6019074" y="2000229"/>
            <a:ext cx="1358294"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売買契約</a:t>
            </a:r>
            <a:endParaRPr kumimoji="1" lang="ja-JP" altLang="en-US" dirty="0"/>
          </a:p>
        </p:txBody>
      </p:sp>
      <p:sp>
        <p:nvSpPr>
          <p:cNvPr id="12" name="右矢印吹き出し 11"/>
          <p:cNvSpPr/>
          <p:nvPr/>
        </p:nvSpPr>
        <p:spPr>
          <a:xfrm rot="3501189">
            <a:off x="7641704" y="3633146"/>
            <a:ext cx="2300449" cy="379151"/>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8. </a:t>
            </a:r>
            <a:r>
              <a:rPr kumimoji="1" lang="ja-JP" altLang="en-US" sz="1600" dirty="0" smtClean="0">
                <a:solidFill>
                  <a:schemeClr val="tx2"/>
                </a:solidFill>
              </a:rPr>
              <a:t>代金の支払い</a:t>
            </a:r>
            <a:endParaRPr kumimoji="1" lang="ja-JP" altLang="en-US" sz="1600" dirty="0">
              <a:solidFill>
                <a:schemeClr val="tx2"/>
              </a:solidFill>
            </a:endParaRPr>
          </a:p>
        </p:txBody>
      </p:sp>
      <p:sp>
        <p:nvSpPr>
          <p:cNvPr id="13" name="左矢印吹き出し 12"/>
          <p:cNvSpPr/>
          <p:nvPr/>
        </p:nvSpPr>
        <p:spPr>
          <a:xfrm rot="3518840">
            <a:off x="7799366" y="3415159"/>
            <a:ext cx="2742873" cy="356006"/>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3. </a:t>
            </a:r>
            <a:r>
              <a:rPr kumimoji="1" lang="ja-JP" altLang="en-US" sz="1600" dirty="0" smtClean="0">
                <a:solidFill>
                  <a:schemeClr val="tx2"/>
                </a:solidFill>
              </a:rPr>
              <a:t>審査（信用調査）</a:t>
            </a:r>
            <a:endParaRPr kumimoji="1" lang="ja-JP" altLang="en-US" sz="1600" dirty="0">
              <a:solidFill>
                <a:schemeClr val="tx2"/>
              </a:solidFill>
            </a:endParaRPr>
          </a:p>
        </p:txBody>
      </p:sp>
      <p:sp>
        <p:nvSpPr>
          <p:cNvPr id="16" name="右矢印吹き出し 15"/>
          <p:cNvSpPr/>
          <p:nvPr/>
        </p:nvSpPr>
        <p:spPr>
          <a:xfrm>
            <a:off x="8147988" y="5117131"/>
            <a:ext cx="1805584" cy="41232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2. </a:t>
            </a:r>
            <a:r>
              <a:rPr kumimoji="1" lang="ja-JP" altLang="en-US" sz="1600" dirty="0" smtClean="0">
                <a:solidFill>
                  <a:schemeClr val="tx2"/>
                </a:solidFill>
              </a:rPr>
              <a:t>審査依頼</a:t>
            </a:r>
            <a:endParaRPr kumimoji="1" lang="ja-JP" altLang="en-US" sz="1600" dirty="0">
              <a:solidFill>
                <a:schemeClr val="tx2"/>
              </a:solidFill>
            </a:endParaRPr>
          </a:p>
        </p:txBody>
      </p:sp>
      <p:sp>
        <p:nvSpPr>
          <p:cNvPr id="17" name="左矢印吹き出し 16"/>
          <p:cNvSpPr/>
          <p:nvPr/>
        </p:nvSpPr>
        <p:spPr>
          <a:xfrm>
            <a:off x="7955418" y="5615447"/>
            <a:ext cx="1763553" cy="406891"/>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7. </a:t>
            </a:r>
            <a:r>
              <a:rPr kumimoji="1" lang="ja-JP" altLang="en-US" sz="1600" dirty="0" smtClean="0">
                <a:solidFill>
                  <a:schemeClr val="tx2"/>
                </a:solidFill>
              </a:rPr>
              <a:t>代金一括払</a:t>
            </a:r>
            <a:endParaRPr kumimoji="1" lang="ja-JP" altLang="en-US" sz="1600" dirty="0">
              <a:solidFill>
                <a:schemeClr val="tx2"/>
              </a:solidFill>
            </a:endParaRPr>
          </a:p>
        </p:txBody>
      </p:sp>
      <p:sp>
        <p:nvSpPr>
          <p:cNvPr id="18" name="フローチャート: 端子 17"/>
          <p:cNvSpPr/>
          <p:nvPr/>
        </p:nvSpPr>
        <p:spPr>
          <a:xfrm>
            <a:off x="7558949" y="4664588"/>
            <a:ext cx="1471850"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加盟店契約</a:t>
            </a:r>
            <a:endParaRPr kumimoji="1" lang="ja-JP" altLang="en-US" dirty="0"/>
          </a:p>
        </p:txBody>
      </p:sp>
      <p:sp>
        <p:nvSpPr>
          <p:cNvPr id="19" name="フローチャート: 端子 18"/>
          <p:cNvSpPr/>
          <p:nvPr/>
        </p:nvSpPr>
        <p:spPr>
          <a:xfrm>
            <a:off x="8327962" y="1787570"/>
            <a:ext cx="1777122" cy="38851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保証委任契約</a:t>
            </a:r>
            <a:endParaRPr kumimoji="1" lang="ja-JP" altLang="en-US" dirty="0"/>
          </a:p>
        </p:txBody>
      </p:sp>
      <p:sp>
        <p:nvSpPr>
          <p:cNvPr id="20" name="右矢印吹き出し 19"/>
          <p:cNvSpPr/>
          <p:nvPr/>
        </p:nvSpPr>
        <p:spPr>
          <a:xfrm rot="5400000">
            <a:off x="9790693" y="3539481"/>
            <a:ext cx="2209370" cy="514414"/>
          </a:xfrm>
          <a:prstGeom prst="rightArrowCallout">
            <a:avLst>
              <a:gd name="adj1" fmla="val 25000"/>
              <a:gd name="adj2" fmla="val 42308"/>
              <a:gd name="adj3" fmla="val 48077"/>
              <a:gd name="adj4" fmla="val 8470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5. </a:t>
            </a:r>
            <a:r>
              <a:rPr kumimoji="1" lang="ja-JP" altLang="en-US" sz="1600" dirty="0" smtClean="0">
                <a:solidFill>
                  <a:schemeClr val="tx2"/>
                </a:solidFill>
              </a:rPr>
              <a:t>融資金振込と返済金の取立委任</a:t>
            </a:r>
            <a:endParaRPr kumimoji="1" lang="ja-JP" altLang="en-US" sz="1600" dirty="0">
              <a:solidFill>
                <a:schemeClr val="tx2"/>
              </a:solidFill>
            </a:endParaRPr>
          </a:p>
        </p:txBody>
      </p:sp>
      <p:sp>
        <p:nvSpPr>
          <p:cNvPr id="21" name="左矢印吹き出し 20"/>
          <p:cNvSpPr/>
          <p:nvPr/>
        </p:nvSpPr>
        <p:spPr>
          <a:xfrm rot="5400000">
            <a:off x="9258841" y="3583509"/>
            <a:ext cx="2164955" cy="381948"/>
          </a:xfrm>
          <a:prstGeom prst="leftArrowCallout">
            <a:avLst>
              <a:gd name="adj1" fmla="val 29878"/>
              <a:gd name="adj2" fmla="val 50000"/>
              <a:gd name="adj3" fmla="val 54268"/>
              <a:gd name="adj4" fmla="val 8612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9. </a:t>
            </a:r>
            <a:r>
              <a:rPr kumimoji="1" lang="ja-JP" altLang="en-US" sz="1600" dirty="0" smtClean="0">
                <a:solidFill>
                  <a:schemeClr val="tx2"/>
                </a:solidFill>
              </a:rPr>
              <a:t>返済金の支払</a:t>
            </a:r>
            <a:endParaRPr kumimoji="1" lang="ja-JP" altLang="en-US" sz="1600" dirty="0">
              <a:solidFill>
                <a:schemeClr val="tx2"/>
              </a:solidFill>
            </a:endParaRPr>
          </a:p>
        </p:txBody>
      </p:sp>
      <p:sp>
        <p:nvSpPr>
          <p:cNvPr id="14" name="フローチャート: 端子 13"/>
          <p:cNvSpPr/>
          <p:nvPr/>
        </p:nvSpPr>
        <p:spPr>
          <a:xfrm>
            <a:off x="8400004" y="2215896"/>
            <a:ext cx="1720516" cy="38851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借入委任契約</a:t>
            </a:r>
            <a:endParaRPr kumimoji="1" lang="ja-JP" altLang="en-US" dirty="0"/>
          </a:p>
        </p:txBody>
      </p:sp>
      <p:sp>
        <p:nvSpPr>
          <p:cNvPr id="23" name="左矢印吹き出し 22"/>
          <p:cNvSpPr/>
          <p:nvPr/>
        </p:nvSpPr>
        <p:spPr>
          <a:xfrm rot="5400000">
            <a:off x="10453735" y="3509267"/>
            <a:ext cx="2134358" cy="457236"/>
          </a:xfrm>
          <a:prstGeom prst="leftArrowCallout">
            <a:avLst>
              <a:gd name="adj1" fmla="val 29878"/>
              <a:gd name="adj2" fmla="val 50000"/>
              <a:gd name="adj3" fmla="val 54268"/>
              <a:gd name="adj4" fmla="val 84981"/>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4. </a:t>
            </a:r>
            <a:r>
              <a:rPr kumimoji="1" lang="ja-JP" altLang="en-US" sz="1600" dirty="0" smtClean="0">
                <a:solidFill>
                  <a:schemeClr val="tx2"/>
                </a:solidFill>
              </a:rPr>
              <a:t>連帯保証で融資を申込む</a:t>
            </a:r>
            <a:endParaRPr kumimoji="1" lang="ja-JP" altLang="en-US" sz="1600" dirty="0">
              <a:solidFill>
                <a:schemeClr val="tx2"/>
              </a:solidFill>
            </a:endParaRPr>
          </a:p>
        </p:txBody>
      </p:sp>
      <p:sp>
        <p:nvSpPr>
          <p:cNvPr id="24" name="フローチャート: 端子 23"/>
          <p:cNvSpPr/>
          <p:nvPr/>
        </p:nvSpPr>
        <p:spPr>
          <a:xfrm>
            <a:off x="10550288" y="2282184"/>
            <a:ext cx="1366805" cy="38851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保証契約</a:t>
            </a:r>
            <a:endParaRPr kumimoji="1" lang="ja-JP" altLang="en-US" dirty="0"/>
          </a:p>
        </p:txBody>
      </p:sp>
    </p:spTree>
    <p:extLst>
      <p:ext uri="{BB962C8B-B14F-4D97-AF65-F5344CB8AC3E}">
        <p14:creationId xmlns:p14="http://schemas.microsoft.com/office/powerpoint/2010/main" val="37927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信用保証（提携ローン方式）</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19</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3" y="1386582"/>
            <a:ext cx="7167250"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信用保証（提携ローン方式）は、どんなときに利用するのかな？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65632" y="2152907"/>
            <a:ext cx="7601896" cy="3007567"/>
          </a:xfrm>
          <a:prstGeom prst="wedgeRoundRectCallout">
            <a:avLst>
              <a:gd name="adj1" fmla="val 56948"/>
              <a:gd name="adj2" fmla="val -5501"/>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消費者からしてみれば、ショッピングクレジットと大差ありませんので、ショッピングクレジットを利用する場合と変わらないと思います。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しかし、クレジット会社から見ると違ってきます。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先ず、お金を出すのがクレジット会社ではなく、金融機関になります。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クレジット会社はお金を出してもらう金融機関に対し</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消費者の連帯保証人になり融資を申込み、返済金を支払い終わるまで消費者の債務管理を行うことになります。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18011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クレジットとは何でしょうか？</a:t>
            </a:r>
            <a:endParaRPr kumimoji="1" lang="ja-JP" dirty="0">
              <a:latin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609601" y="1552575"/>
            <a:ext cx="7431073" cy="4561522"/>
          </a:xfrm>
        </p:spPr>
        <p:txBody>
          <a:bodyPr/>
          <a:lstStyle/>
          <a:p>
            <a:endParaRPr kumimoji="1" lang="ja-JP" dirty="0">
              <a:latin typeface="Meiryo UI" panose="020B0604030504040204" pitchFamily="50" charset="-128"/>
              <a:cs typeface="Meiryo UI" panose="020B0604030504040204" pitchFamily="50" charset="-128"/>
            </a:endParaRPr>
          </a:p>
          <a:p>
            <a:endParaRPr kumimoji="1" lang="ja-JP" dirty="0">
              <a:latin typeface="Meiryo UI" panose="020B0604030504040204" pitchFamily="50" charset="-128"/>
              <a:cs typeface="Meiryo UI" panose="020B0604030504040204" pitchFamily="50" charset="-128"/>
            </a:endParaRPr>
          </a:p>
          <a:p>
            <a:endParaRPr kumimoji="1" lang="ja-JP" dirty="0">
              <a:latin typeface="Meiryo UI" panose="020B0604030504040204" pitchFamily="50" charset="-128"/>
              <a:cs typeface="Meiryo UI" panose="020B0604030504040204" pitchFamily="50" charset="-128"/>
            </a:endParaRPr>
          </a:p>
          <a:p>
            <a:endParaRPr kumimoji="1" lang="ja-JP" dirty="0">
              <a:latin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7397" y="3065936"/>
            <a:ext cx="3174603" cy="3174603"/>
          </a:xfrm>
          <a:prstGeom prst="rect">
            <a:avLst/>
          </a:prstGeom>
        </p:spPr>
      </p:pic>
      <p:sp>
        <p:nvSpPr>
          <p:cNvPr id="5" name="角丸四角形吹き出し 4"/>
          <p:cNvSpPr/>
          <p:nvPr/>
        </p:nvSpPr>
        <p:spPr>
          <a:xfrm>
            <a:off x="1539087" y="1552574"/>
            <a:ext cx="7611443" cy="3499259"/>
          </a:xfrm>
          <a:prstGeom prst="wedgeRoundRectCallout">
            <a:avLst>
              <a:gd name="adj1" fmla="val 62089"/>
              <a:gd name="adj2" fmla="val 11032"/>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クレジットという言葉は聞いたことがあると思いますが、</a:t>
            </a:r>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具体的</a:t>
            </a:r>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な説明を行うとなるとなかなか難しいと思います。</a:t>
            </a:r>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この</a:t>
            </a:r>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資料では、クレジットがどういったものなのか</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考える</a:t>
            </a:r>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為に</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、先ずクレジットを</a:t>
            </a:r>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分類</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していきたいと思います。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注意事項として、金利の説明を行っている箇所で金額を</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表記していますが、元金、実質年率から算出したものではなく、</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大体のイメージをつかむ為のものである事をご承知願います。</a:t>
            </a:r>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フッター プレースホルダー 5"/>
          <p:cNvSpPr>
            <a:spLocks noGrp="1"/>
          </p:cNvSpPr>
          <p:nvPr>
            <p:ph type="ftr" sz="quarter" idx="11"/>
          </p:nvPr>
        </p:nvSpPr>
        <p:spPr/>
        <p:txBody>
          <a:bodyPr/>
          <a:lstStyle/>
          <a:p>
            <a:r>
              <a:rPr lang="en-US" altLang="ja-JP" smtClean="0"/>
              <a:t>© Copyright Pasotsu 2016</a:t>
            </a:r>
            <a:endParaRPr lang="en-US" altLang="ja-JP" dirty="0" smtClean="0"/>
          </a:p>
        </p:txBody>
      </p:sp>
      <p:sp>
        <p:nvSpPr>
          <p:cNvPr id="7" name="スライド番号プレースホルダー 6"/>
          <p:cNvSpPr>
            <a:spLocks noGrp="1"/>
          </p:cNvSpPr>
          <p:nvPr>
            <p:ph type="sldNum" sz="quarter" idx="12"/>
          </p:nvPr>
        </p:nvSpPr>
        <p:spPr/>
        <p:txBody>
          <a:bodyPr/>
          <a:lstStyle/>
          <a:p>
            <a:fld id="{E31375A4-56A4-47D6-9801-1991572033F7}" type="slidenum">
              <a:rPr lang="en-US" altLang="ja-JP" smtClean="0"/>
              <a:pPr/>
              <a:t>2</a:t>
            </a:fld>
            <a:endParaRPr lang="en-US" alt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融資</a:t>
            </a:r>
            <a:endParaRPr kumimoji="1" lang="ja-JP" dirty="0">
              <a:latin typeface="Meiryo UI" panose="020B0604030504040204" pitchFamily="50" charset="-128"/>
              <a:cs typeface="Meiryo UI" panose="020B0604030504040204" pitchFamily="50" charset="-128"/>
            </a:endParaRPr>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1851424486"/>
              </p:ext>
            </p:extLst>
          </p:nvPr>
        </p:nvGraphicFramePr>
        <p:xfrm>
          <a:off x="6240463" y="1554163"/>
          <a:ext cx="5345112"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5" name="スライド番号プレースホルダー 4"/>
          <p:cNvSpPr>
            <a:spLocks noGrp="1"/>
          </p:cNvSpPr>
          <p:nvPr>
            <p:ph type="sldNum" sz="quarter" idx="12"/>
          </p:nvPr>
        </p:nvSpPr>
        <p:spPr/>
        <p:txBody>
          <a:bodyPr/>
          <a:lstStyle/>
          <a:p>
            <a:fld id="{E31375A4-56A4-47D6-9801-1991572033F7}" type="slidenum">
              <a:rPr lang="en-US" altLang="ja-JP" smtClean="0"/>
              <a:pPr/>
              <a:t>20</a:t>
            </a:fld>
            <a:endParaRPr lang="en-US" altLang="en-US" dirty="0"/>
          </a:p>
        </p:txBody>
      </p:sp>
      <p:sp>
        <p:nvSpPr>
          <p:cNvPr id="7" name="コンテンツ プレースホルダー 6"/>
          <p:cNvSpPr>
            <a:spLocks noGrp="1"/>
          </p:cNvSpPr>
          <p:nvPr>
            <p:ph sz="half" idx="1"/>
          </p:nvPr>
        </p:nvSpPr>
        <p:spPr/>
        <p:txBody>
          <a:bodyPr/>
          <a:lstStyle/>
          <a:p>
            <a:r>
              <a:rPr kumimoji="1" lang="ja-JP" altLang="en-US" dirty="0" smtClean="0"/>
              <a:t>消費者はクレジット会社の店頭で融資契約を行い、お金を借ります</a:t>
            </a:r>
            <a:endParaRPr kumimoji="1" lang="en-US" altLang="ja-JP" dirty="0" smtClean="0"/>
          </a:p>
          <a:p>
            <a:r>
              <a:rPr kumimoji="1" lang="ja-JP" altLang="en-US" dirty="0" smtClean="0"/>
              <a:t>消費者はクレジット会社に借金を分割で返済します</a:t>
            </a:r>
            <a:endParaRPr kumimoji="1" lang="en-US" altLang="ja-JP" dirty="0" smtClean="0"/>
          </a:p>
          <a:p>
            <a:endParaRPr kumimoji="1" lang="ja-JP" altLang="en-US" dirty="0"/>
          </a:p>
        </p:txBody>
      </p:sp>
      <p:sp>
        <p:nvSpPr>
          <p:cNvPr id="15" name="左矢印吹き出し 14"/>
          <p:cNvSpPr/>
          <p:nvPr/>
        </p:nvSpPr>
        <p:spPr>
          <a:xfrm rot="16200000">
            <a:off x="8945172" y="3520809"/>
            <a:ext cx="2410334" cy="633600"/>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4. </a:t>
            </a:r>
            <a:r>
              <a:rPr kumimoji="1" lang="ja-JP" altLang="en-US" sz="1600" dirty="0" smtClean="0">
                <a:solidFill>
                  <a:schemeClr val="tx2"/>
                </a:solidFill>
              </a:rPr>
              <a:t>返済</a:t>
            </a:r>
            <a:endParaRPr kumimoji="1" lang="ja-JP" altLang="en-US" sz="1600" dirty="0">
              <a:solidFill>
                <a:schemeClr val="tx2"/>
              </a:solidFill>
            </a:endParaRPr>
          </a:p>
        </p:txBody>
      </p:sp>
      <p:sp>
        <p:nvSpPr>
          <p:cNvPr id="16" name="右矢印吹き出し 15"/>
          <p:cNvSpPr/>
          <p:nvPr/>
        </p:nvSpPr>
        <p:spPr>
          <a:xfrm rot="16200000">
            <a:off x="7466184" y="3521165"/>
            <a:ext cx="2410333" cy="632888"/>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2. </a:t>
            </a:r>
            <a:r>
              <a:rPr kumimoji="1" lang="ja-JP" altLang="en-US" sz="1600" dirty="0" smtClean="0">
                <a:solidFill>
                  <a:schemeClr val="tx2"/>
                </a:solidFill>
              </a:rPr>
              <a:t>審査</a:t>
            </a:r>
            <a:endParaRPr kumimoji="1" lang="en-US" altLang="ja-JP" sz="1600" dirty="0" smtClean="0">
              <a:solidFill>
                <a:schemeClr val="tx2"/>
              </a:solidFill>
            </a:endParaRPr>
          </a:p>
          <a:p>
            <a:pPr algn="ctr"/>
            <a:r>
              <a:rPr kumimoji="1" lang="ja-JP" altLang="en-US" sz="1600" dirty="0" smtClean="0">
                <a:solidFill>
                  <a:schemeClr val="tx2"/>
                </a:solidFill>
              </a:rPr>
              <a:t>（信用調査）</a:t>
            </a:r>
            <a:endParaRPr kumimoji="1" lang="ja-JP" altLang="en-US" sz="1600" dirty="0">
              <a:solidFill>
                <a:schemeClr val="tx2"/>
              </a:solidFill>
            </a:endParaRPr>
          </a:p>
        </p:txBody>
      </p:sp>
      <p:sp>
        <p:nvSpPr>
          <p:cNvPr id="17" name="左矢印吹き出し 16"/>
          <p:cNvSpPr/>
          <p:nvPr/>
        </p:nvSpPr>
        <p:spPr>
          <a:xfrm rot="16200000">
            <a:off x="6730857" y="3520810"/>
            <a:ext cx="2410332" cy="633600"/>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1. </a:t>
            </a:r>
            <a:r>
              <a:rPr kumimoji="1" lang="ja-JP" altLang="en-US" sz="1600" dirty="0" smtClean="0">
                <a:solidFill>
                  <a:schemeClr val="tx2"/>
                </a:solidFill>
              </a:rPr>
              <a:t>借入申込み</a:t>
            </a:r>
            <a:endParaRPr kumimoji="1" lang="ja-JP" altLang="en-US" sz="1600" dirty="0">
              <a:solidFill>
                <a:schemeClr val="tx2"/>
              </a:solidFill>
            </a:endParaRPr>
          </a:p>
        </p:txBody>
      </p:sp>
      <p:sp>
        <p:nvSpPr>
          <p:cNvPr id="19" name="フローチャート: 端子 18"/>
          <p:cNvSpPr/>
          <p:nvPr/>
        </p:nvSpPr>
        <p:spPr>
          <a:xfrm>
            <a:off x="9950450" y="2044550"/>
            <a:ext cx="1635125" cy="84273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金銭消費</a:t>
            </a:r>
            <a:endParaRPr kumimoji="1" lang="en-US" altLang="ja-JP" dirty="0" smtClean="0"/>
          </a:p>
          <a:p>
            <a:pPr algn="ctr"/>
            <a:r>
              <a:rPr kumimoji="1" lang="ja-JP" altLang="en-US" dirty="0" smtClean="0"/>
              <a:t>賃借契約</a:t>
            </a:r>
            <a:endParaRPr kumimoji="1" lang="ja-JP" altLang="en-US" dirty="0"/>
          </a:p>
        </p:txBody>
      </p:sp>
      <p:sp>
        <p:nvSpPr>
          <p:cNvPr id="22" name="右矢印吹き出し 21"/>
          <p:cNvSpPr/>
          <p:nvPr/>
        </p:nvSpPr>
        <p:spPr>
          <a:xfrm rot="16200000">
            <a:off x="8200370" y="3537558"/>
            <a:ext cx="2410333" cy="63360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3. </a:t>
            </a:r>
            <a:r>
              <a:rPr kumimoji="1" lang="ja-JP" altLang="en-US" sz="1600" dirty="0" smtClean="0">
                <a:solidFill>
                  <a:schemeClr val="tx2"/>
                </a:solidFill>
              </a:rPr>
              <a:t>融資実行</a:t>
            </a:r>
            <a:endParaRPr kumimoji="1" lang="ja-JP" altLang="en-US" sz="1600" dirty="0">
              <a:solidFill>
                <a:schemeClr val="tx2"/>
              </a:solidFill>
            </a:endParaRPr>
          </a:p>
        </p:txBody>
      </p:sp>
    </p:spTree>
    <p:extLst>
      <p:ext uri="{BB962C8B-B14F-4D97-AF65-F5344CB8AC3E}">
        <p14:creationId xmlns:p14="http://schemas.microsoft.com/office/powerpoint/2010/main" val="417267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融資</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21</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3" y="1386582"/>
            <a:ext cx="4831907"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融資は、どんなときに利用するのかな？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65632" y="2152907"/>
            <a:ext cx="7601896" cy="3614150"/>
          </a:xfrm>
          <a:prstGeom prst="wedgeRoundRectCallout">
            <a:avLst>
              <a:gd name="adj1" fmla="val 57067"/>
              <a:gd name="adj2" fmla="val -8256"/>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例えば学資ローンといった、まとまったお金が必要になる場合に利用します。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お金を借りる度に契約書を作成しますので、借金をしている自覚があると思いますし、そのことによりお金を借りる心理的ハードルが高くなります。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借りてもらう方としては、そのハードルを低くする必要がありますが、</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それが包括型カード契約になります。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詳細は、次のカードキャッシングで説明します。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0222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カードキャッシング</a:t>
            </a:r>
            <a:endParaRPr kumimoji="1" lang="ja-JP" dirty="0">
              <a:latin typeface="Meiryo UI" panose="020B0604030504040204" pitchFamily="50" charset="-128"/>
              <a:cs typeface="Meiryo UI" panose="020B0604030504040204" pitchFamily="50" charset="-128"/>
            </a:endParaRPr>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4036385016"/>
              </p:ext>
            </p:extLst>
          </p:nvPr>
        </p:nvGraphicFramePr>
        <p:xfrm>
          <a:off x="6240463" y="1554163"/>
          <a:ext cx="5345112"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5" name="スライド番号プレースホルダー 4"/>
          <p:cNvSpPr>
            <a:spLocks noGrp="1"/>
          </p:cNvSpPr>
          <p:nvPr>
            <p:ph type="sldNum" sz="quarter" idx="12"/>
          </p:nvPr>
        </p:nvSpPr>
        <p:spPr/>
        <p:txBody>
          <a:bodyPr/>
          <a:lstStyle/>
          <a:p>
            <a:fld id="{E31375A4-56A4-47D6-9801-1991572033F7}" type="slidenum">
              <a:rPr lang="en-US" altLang="ja-JP" smtClean="0"/>
              <a:pPr/>
              <a:t>22</a:t>
            </a:fld>
            <a:endParaRPr lang="en-US" altLang="en-US" dirty="0"/>
          </a:p>
        </p:txBody>
      </p:sp>
      <p:sp>
        <p:nvSpPr>
          <p:cNvPr id="7" name="コンテンツ プレースホルダー 6"/>
          <p:cNvSpPr>
            <a:spLocks noGrp="1"/>
          </p:cNvSpPr>
          <p:nvPr>
            <p:ph sz="half" idx="1"/>
          </p:nvPr>
        </p:nvSpPr>
        <p:spPr>
          <a:xfrm>
            <a:off x="609601" y="1554854"/>
            <a:ext cx="5401900" cy="4574342"/>
          </a:xfrm>
        </p:spPr>
        <p:txBody>
          <a:bodyPr>
            <a:normAutofit/>
          </a:bodyPr>
          <a:lstStyle/>
          <a:p>
            <a:r>
              <a:rPr kumimoji="1" lang="ja-JP" altLang="en-US" dirty="0" smtClean="0"/>
              <a:t>消費者はクレジット会社</a:t>
            </a:r>
            <a:r>
              <a:rPr kumimoji="1" lang="ja-JP" altLang="en-US" dirty="0" smtClean="0"/>
              <a:t>からキャッシングカード</a:t>
            </a:r>
            <a:r>
              <a:rPr kumimoji="1" lang="ja-JP" altLang="en-US" dirty="0" smtClean="0"/>
              <a:t>を発行してもらい、</a:t>
            </a:r>
            <a:r>
              <a:rPr kumimoji="1" lang="en-US" altLang="ja-JP" dirty="0" smtClean="0"/>
              <a:t>CD/ATM</a:t>
            </a:r>
            <a:r>
              <a:rPr kumimoji="1" lang="ja-JP" altLang="en-US" dirty="0" smtClean="0"/>
              <a:t>等でキャッシングを</a:t>
            </a:r>
            <a:r>
              <a:rPr kumimoji="1" lang="ja-JP" altLang="en-US" dirty="0" smtClean="0"/>
              <a:t>行います</a:t>
            </a:r>
            <a:endParaRPr kumimoji="1" lang="en-US" altLang="ja-JP" dirty="0" smtClean="0"/>
          </a:p>
          <a:p>
            <a:r>
              <a:rPr kumimoji="1" lang="ja-JP" altLang="en-US" dirty="0" smtClean="0"/>
              <a:t>消費者はクレジット会社に借金を分割で返済します</a:t>
            </a:r>
            <a:endParaRPr kumimoji="1" lang="en-US" altLang="ja-JP" dirty="0" smtClean="0"/>
          </a:p>
          <a:p>
            <a:r>
              <a:rPr kumimoji="1" lang="ja-JP" altLang="en-US" dirty="0" smtClean="0"/>
              <a:t>消費者はクレジット会社と包括的に契約を結んでいるので、与信枠内であれば繰り返し利用できます</a:t>
            </a:r>
            <a:endParaRPr kumimoji="1" lang="en-US" altLang="ja-JP" dirty="0" smtClean="0"/>
          </a:p>
          <a:p>
            <a:r>
              <a:rPr kumimoji="1" lang="ja-JP" altLang="en-US" dirty="0" smtClean="0"/>
              <a:t>キャッシング方法</a:t>
            </a:r>
            <a:endParaRPr kumimoji="1" lang="en-US" altLang="ja-JP" dirty="0" smtClean="0"/>
          </a:p>
          <a:p>
            <a:pPr lvl="1"/>
            <a:r>
              <a:rPr kumimoji="1" lang="en-US" altLang="ja-JP" dirty="0" smtClean="0"/>
              <a:t>CD</a:t>
            </a:r>
            <a:r>
              <a:rPr kumimoji="1" lang="ja-JP" altLang="en-US" dirty="0" smtClean="0"/>
              <a:t>（キャッシュディスペンサー）キャッシング</a:t>
            </a:r>
            <a:endParaRPr kumimoji="1" lang="en-US" altLang="ja-JP" dirty="0" smtClean="0"/>
          </a:p>
          <a:p>
            <a:pPr lvl="1"/>
            <a:r>
              <a:rPr kumimoji="1" lang="ja-JP" altLang="en-US" dirty="0" smtClean="0"/>
              <a:t>テレホンキャッシング（電話で借入申込み）</a:t>
            </a:r>
            <a:endParaRPr kumimoji="1" lang="en-US" altLang="ja-JP" dirty="0" smtClean="0"/>
          </a:p>
          <a:p>
            <a:pPr lvl="1"/>
            <a:r>
              <a:rPr kumimoji="1" lang="en-US" altLang="ja-JP" dirty="0" smtClean="0"/>
              <a:t>Web</a:t>
            </a:r>
            <a:r>
              <a:rPr kumimoji="1" lang="ja-JP" altLang="en-US" dirty="0" smtClean="0"/>
              <a:t>キャッシング（インターネットで借入申込み）</a:t>
            </a:r>
            <a:endParaRPr kumimoji="1" lang="en-US" altLang="ja-JP" dirty="0" smtClean="0"/>
          </a:p>
          <a:p>
            <a:endParaRPr kumimoji="1" lang="ja-JP" altLang="en-US" dirty="0"/>
          </a:p>
        </p:txBody>
      </p:sp>
      <p:sp>
        <p:nvSpPr>
          <p:cNvPr id="15" name="左矢印吹き出し 14"/>
          <p:cNvSpPr/>
          <p:nvPr/>
        </p:nvSpPr>
        <p:spPr>
          <a:xfrm rot="16200000">
            <a:off x="9343350" y="3520805"/>
            <a:ext cx="2410334" cy="633600"/>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2"/>
                </a:solidFill>
              </a:rPr>
              <a:t>6</a:t>
            </a:r>
            <a:r>
              <a:rPr kumimoji="1" lang="en-US" altLang="ja-JP" sz="1600" dirty="0" smtClean="0">
                <a:solidFill>
                  <a:schemeClr val="tx2"/>
                </a:solidFill>
              </a:rPr>
              <a:t>. </a:t>
            </a:r>
            <a:r>
              <a:rPr kumimoji="1" lang="ja-JP" altLang="en-US" sz="1600" dirty="0" smtClean="0">
                <a:solidFill>
                  <a:schemeClr val="tx2"/>
                </a:solidFill>
              </a:rPr>
              <a:t>返済</a:t>
            </a:r>
            <a:endParaRPr kumimoji="1" lang="ja-JP" altLang="en-US" sz="1600" dirty="0">
              <a:solidFill>
                <a:schemeClr val="tx2"/>
              </a:solidFill>
            </a:endParaRPr>
          </a:p>
        </p:txBody>
      </p:sp>
      <p:sp>
        <p:nvSpPr>
          <p:cNvPr id="16" name="右矢印吹き出し 15"/>
          <p:cNvSpPr/>
          <p:nvPr/>
        </p:nvSpPr>
        <p:spPr>
          <a:xfrm rot="16200000">
            <a:off x="6319076" y="3521163"/>
            <a:ext cx="2410333" cy="632888"/>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2. </a:t>
            </a:r>
            <a:r>
              <a:rPr kumimoji="1" lang="ja-JP" altLang="en-US" sz="1600" dirty="0" smtClean="0">
                <a:solidFill>
                  <a:schemeClr val="tx2"/>
                </a:solidFill>
              </a:rPr>
              <a:t>審査</a:t>
            </a:r>
            <a:endParaRPr kumimoji="1" lang="en-US" altLang="ja-JP" sz="1600" dirty="0" smtClean="0">
              <a:solidFill>
                <a:schemeClr val="tx2"/>
              </a:solidFill>
            </a:endParaRPr>
          </a:p>
          <a:p>
            <a:pPr algn="ctr"/>
            <a:r>
              <a:rPr kumimoji="1" lang="ja-JP" altLang="en-US" sz="1600" dirty="0" smtClean="0">
                <a:solidFill>
                  <a:schemeClr val="tx2"/>
                </a:solidFill>
              </a:rPr>
              <a:t>（信用調査）</a:t>
            </a:r>
            <a:endParaRPr kumimoji="1" lang="ja-JP" altLang="en-US" sz="1600" dirty="0">
              <a:solidFill>
                <a:schemeClr val="tx2"/>
              </a:solidFill>
            </a:endParaRPr>
          </a:p>
        </p:txBody>
      </p:sp>
      <p:sp>
        <p:nvSpPr>
          <p:cNvPr id="17" name="左矢印吹き出し 16"/>
          <p:cNvSpPr/>
          <p:nvPr/>
        </p:nvSpPr>
        <p:spPr>
          <a:xfrm rot="16200000">
            <a:off x="5583749" y="3520808"/>
            <a:ext cx="2410332" cy="633600"/>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1. </a:t>
            </a:r>
            <a:r>
              <a:rPr kumimoji="1" lang="ja-JP" altLang="en-US" sz="1600" dirty="0" smtClean="0">
                <a:solidFill>
                  <a:schemeClr val="tx2"/>
                </a:solidFill>
              </a:rPr>
              <a:t>キャッシングカード申込み</a:t>
            </a:r>
            <a:endParaRPr kumimoji="1" lang="ja-JP" altLang="en-US" sz="1600" dirty="0">
              <a:solidFill>
                <a:schemeClr val="tx2"/>
              </a:solidFill>
            </a:endParaRPr>
          </a:p>
        </p:txBody>
      </p:sp>
      <p:sp>
        <p:nvSpPr>
          <p:cNvPr id="19" name="フローチャート: 端子 18"/>
          <p:cNvSpPr/>
          <p:nvPr/>
        </p:nvSpPr>
        <p:spPr>
          <a:xfrm>
            <a:off x="9942070" y="1700535"/>
            <a:ext cx="1635125" cy="64445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カード会員契約</a:t>
            </a:r>
            <a:endParaRPr kumimoji="1" lang="en-US" altLang="ja-JP" dirty="0" smtClean="0"/>
          </a:p>
        </p:txBody>
      </p:sp>
      <p:sp>
        <p:nvSpPr>
          <p:cNvPr id="22" name="右矢印吹き出し 21"/>
          <p:cNvSpPr/>
          <p:nvPr/>
        </p:nvSpPr>
        <p:spPr>
          <a:xfrm rot="16200000">
            <a:off x="7078542" y="3520807"/>
            <a:ext cx="2410333" cy="63360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3. </a:t>
            </a:r>
            <a:r>
              <a:rPr kumimoji="1" lang="ja-JP" altLang="en-US" sz="1600" dirty="0" smtClean="0">
                <a:solidFill>
                  <a:schemeClr val="tx2"/>
                </a:solidFill>
              </a:rPr>
              <a:t>キャッシングカード発行</a:t>
            </a:r>
            <a:endParaRPr kumimoji="1" lang="ja-JP" altLang="en-US" sz="1600" dirty="0">
              <a:solidFill>
                <a:schemeClr val="tx2"/>
              </a:solidFill>
            </a:endParaRPr>
          </a:p>
        </p:txBody>
      </p:sp>
      <p:sp>
        <p:nvSpPr>
          <p:cNvPr id="12" name="左矢印吹き出し 11"/>
          <p:cNvSpPr/>
          <p:nvPr/>
        </p:nvSpPr>
        <p:spPr>
          <a:xfrm rot="16200000">
            <a:off x="7833124" y="3520806"/>
            <a:ext cx="2410332" cy="633600"/>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4. </a:t>
            </a:r>
            <a:r>
              <a:rPr kumimoji="1" lang="ja-JP" altLang="en-US" sz="1600" dirty="0" smtClean="0">
                <a:solidFill>
                  <a:schemeClr val="tx2"/>
                </a:solidFill>
              </a:rPr>
              <a:t>借入申込み（キャッシング）</a:t>
            </a:r>
            <a:endParaRPr kumimoji="1" lang="ja-JP" altLang="en-US" sz="1600" dirty="0">
              <a:solidFill>
                <a:schemeClr val="tx2"/>
              </a:solidFill>
            </a:endParaRPr>
          </a:p>
        </p:txBody>
      </p:sp>
      <p:sp>
        <p:nvSpPr>
          <p:cNvPr id="13" name="右矢印吹き出し 12"/>
          <p:cNvSpPr/>
          <p:nvPr/>
        </p:nvSpPr>
        <p:spPr>
          <a:xfrm rot="16200000">
            <a:off x="8587705" y="3520805"/>
            <a:ext cx="2410333" cy="63360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2"/>
                </a:solidFill>
              </a:rPr>
              <a:t>5</a:t>
            </a:r>
            <a:r>
              <a:rPr kumimoji="1" lang="en-US" altLang="ja-JP" sz="1600" dirty="0" smtClean="0">
                <a:solidFill>
                  <a:schemeClr val="tx2"/>
                </a:solidFill>
              </a:rPr>
              <a:t>. </a:t>
            </a:r>
            <a:r>
              <a:rPr kumimoji="1" lang="ja-JP" altLang="en-US" sz="1600" dirty="0" smtClean="0">
                <a:solidFill>
                  <a:schemeClr val="tx2"/>
                </a:solidFill>
              </a:rPr>
              <a:t>融資実行</a:t>
            </a:r>
            <a:endParaRPr kumimoji="1" lang="ja-JP" altLang="en-US" sz="1600" dirty="0">
              <a:solidFill>
                <a:schemeClr val="tx2"/>
              </a:solidFill>
            </a:endParaRPr>
          </a:p>
        </p:txBody>
      </p:sp>
      <p:sp>
        <p:nvSpPr>
          <p:cNvPr id="14" name="フローチャート: 端子 13"/>
          <p:cNvSpPr/>
          <p:nvPr/>
        </p:nvSpPr>
        <p:spPr>
          <a:xfrm>
            <a:off x="9948492" y="2357689"/>
            <a:ext cx="1635125" cy="6444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金銭消費</a:t>
            </a:r>
            <a:endParaRPr kumimoji="1" lang="en-US" altLang="ja-JP" dirty="0" smtClean="0"/>
          </a:p>
          <a:p>
            <a:pPr algn="ctr"/>
            <a:r>
              <a:rPr kumimoji="1" lang="ja-JP" altLang="en-US" dirty="0" smtClean="0"/>
              <a:t>賃借契約</a:t>
            </a:r>
            <a:endParaRPr kumimoji="1" lang="ja-JP" altLang="en-US" dirty="0"/>
          </a:p>
        </p:txBody>
      </p:sp>
    </p:spTree>
    <p:extLst>
      <p:ext uri="{BB962C8B-B14F-4D97-AF65-F5344CB8AC3E}">
        <p14:creationId xmlns:p14="http://schemas.microsoft.com/office/powerpoint/2010/main" val="111609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カードキャッシング</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23</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3" y="1386582"/>
            <a:ext cx="6280010"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カードキャッシングは、どんなときに利用するのかな？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65632" y="2008054"/>
            <a:ext cx="7601896" cy="4220733"/>
          </a:xfrm>
          <a:prstGeom prst="wedgeRoundRectCallout">
            <a:avLst>
              <a:gd name="adj1" fmla="val 57067"/>
              <a:gd name="adj2" fmla="val -8256"/>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お店が現金払いしか受け付けていないけど、手持ちの現金が足りないような場合でしょうか・・</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キャッシングをリボ払いで返し続けてくれるお客さんは、クレジット会社にとっては、高い利率で返済し続けてくれるとてもとてもいいお客さんです。</a:t>
            </a:r>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でも、あまりに安易にお金を借りすぎると、返済できなくなります。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お金を返す為にお金を借りるようになると、自力で返済するのはほぼ無理だと思います。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因みにキャッシングの場合は、ショッピングと違って利息の計算は</a:t>
            </a:r>
            <a:r>
              <a:rPr kumimoji="1" lang="ja-JP" altLang="en-US" sz="2000" dirty="0">
                <a:latin typeface="ＭＳ Ｐゴシック" panose="020B0600070205080204" pitchFamily="50" charset="-128"/>
                <a:ea typeface="ＭＳ Ｐゴシック" panose="020B0600070205080204" pitchFamily="50" charset="-128"/>
                <a:cs typeface="Meiryo UI" panose="020B0604030504040204" pitchFamily="50" charset="-128"/>
              </a:rPr>
              <a:t>日歩（日単位）しか</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ありません。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3603690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カードキャッシング</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24</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2" y="1386581"/>
            <a:ext cx="4614173" cy="867731"/>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カードで手軽にお金を引き出せるから、</a:t>
            </a:r>
            <a:endParaRPr kumimoji="1" lang="en-US" altLang="ja-JP" sz="2000" dirty="0" smtClean="0">
              <a:latin typeface="ＭＳ Ｐゴシック" panose="020B0600070205080204" pitchFamily="50" charset="-128"/>
              <a:ea typeface="ＭＳ Ｐゴシック" panose="020B060007020508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rPr>
              <a:t>自分のお金と勘違いするのかな？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65632" y="2390115"/>
            <a:ext cx="7601896" cy="3739081"/>
          </a:xfrm>
          <a:prstGeom prst="wedgeRoundRectCallout">
            <a:avLst>
              <a:gd name="adj1" fmla="val 56948"/>
              <a:gd name="adj2" fmla="val -15036"/>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確かに、カードを使えば</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CD/ATM</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から、簡単にお金を引き出すことができます</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でもだからといって、そのお金は自分のお金ではありません</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借金です</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利用可能な限度額は、自分の貯蓄額ではありません。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言葉のイメージが与える影響は大きいです。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「カードでキャッシング」では、借金をしている感じがしませんが</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現実は、「借金札（カード）で借りる」です。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417634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クレジットとは・・</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25</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23253" y="1386582"/>
            <a:ext cx="4831907"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結局、クレジットってなんだったのかな？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65632" y="2152907"/>
            <a:ext cx="7601896" cy="3915384"/>
          </a:xfrm>
          <a:prstGeom prst="wedgeRoundRectCallout">
            <a:avLst>
              <a:gd name="adj1" fmla="val 57543"/>
              <a:gd name="adj2" fmla="val -10538"/>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クレジットには、手数料の計算方法も含めるとたくさんの種類がありますが、でもその本質は“信用貸し”にあると思います</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お金を貸しても大丈夫か、信用調査を行い問題なければ貸し付けますし、問題があるようでしたら貸してもらえません。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クレジット会社は、信用調査を行い貸し倒れの危険性を回避し、</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尚かつ、たくさんの人に借りてもらえるようにいろいろな“便利”なサービスを提供しています</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リボ払いもそんな“便利”なサービスのひとつです。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34202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クレジットとは・・</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26</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79"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0122" y="3070225"/>
            <a:ext cx="3174603" cy="3174603"/>
          </a:xfrm>
          <a:prstGeom prst="rect">
            <a:avLst/>
          </a:prstGeom>
        </p:spPr>
      </p:pic>
      <p:sp>
        <p:nvSpPr>
          <p:cNvPr id="7" name="角丸四角形吹き出し 6"/>
          <p:cNvSpPr/>
          <p:nvPr/>
        </p:nvSpPr>
        <p:spPr>
          <a:xfrm>
            <a:off x="1777498" y="3358972"/>
            <a:ext cx="7328717" cy="1828799"/>
          </a:xfrm>
          <a:prstGeom prst="wedgeRoundRectCallout">
            <a:avLst>
              <a:gd name="adj1" fmla="val -54658"/>
              <a:gd name="adj2" fmla="val -44591"/>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誰もが欲しいものを一括払いで購入できるわけではないから</a:t>
            </a:r>
            <a:r>
              <a:rPr kumimoji="1" lang="ja-JP" altLang="en-US" sz="2000" dirty="0" smtClean="0">
                <a:latin typeface="ＭＳ Ｐゴシック" panose="020B0600070205080204" pitchFamily="50" charset="-128"/>
                <a:ea typeface="ＭＳ Ｐゴシック" panose="020B0600070205080204" pitchFamily="50" charset="-128"/>
              </a:rPr>
              <a:t>、</a:t>
            </a:r>
            <a:endParaRPr kumimoji="1" lang="en-US" altLang="ja-JP" sz="2000" dirty="0" smtClean="0">
              <a:latin typeface="ＭＳ Ｐゴシック" panose="020B0600070205080204" pitchFamily="50" charset="-128"/>
              <a:ea typeface="ＭＳ Ｐゴシック" panose="020B060007020508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rPr>
              <a:t>分割</a:t>
            </a:r>
            <a:r>
              <a:rPr kumimoji="1" lang="ja-JP" altLang="en-US" sz="2000" dirty="0" smtClean="0">
                <a:latin typeface="ＭＳ Ｐゴシック" panose="020B0600070205080204" pitchFamily="50" charset="-128"/>
                <a:ea typeface="ＭＳ Ｐゴシック" panose="020B0600070205080204" pitchFamily="50" charset="-128"/>
              </a:rPr>
              <a:t>で支払って購入できるサービス自体は必要だけど</a:t>
            </a:r>
            <a:endParaRPr kumimoji="1" lang="en-US" altLang="ja-JP" sz="2000" dirty="0" smtClean="0">
              <a:latin typeface="ＭＳ Ｐゴシック" panose="020B0600070205080204" pitchFamily="50" charset="-128"/>
              <a:ea typeface="ＭＳ Ｐゴシック" panose="020B060007020508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rPr>
              <a:t>“便利”だからといって、安易に利用しちゃいけないという事だね。</a:t>
            </a:r>
            <a:endParaRPr kumimoji="1" lang="en-US" altLang="ja-JP" sz="2000" dirty="0" smtClean="0">
              <a:latin typeface="ＭＳ Ｐゴシック" panose="020B0600070205080204" pitchFamily="50" charset="-128"/>
              <a:ea typeface="ＭＳ Ｐゴシック" panose="020B060007020508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rPr>
              <a:t>まさ</a:t>
            </a:r>
            <a:r>
              <a:rPr kumimoji="1" lang="ja-JP" altLang="en-US" sz="2000" dirty="0" smtClean="0">
                <a:latin typeface="ＭＳ Ｐゴシック" panose="020B0600070205080204" pitchFamily="50" charset="-128"/>
                <a:ea typeface="ＭＳ Ｐゴシック" panose="020B0600070205080204" pitchFamily="50" charset="-128"/>
              </a:rPr>
              <a:t>にあの</a:t>
            </a:r>
            <a:r>
              <a:rPr kumimoji="1" lang="en-US" altLang="ja-JP" sz="2000" dirty="0" smtClean="0">
                <a:latin typeface="ＭＳ Ｐゴシック" panose="020B0600070205080204" pitchFamily="50" charset="-128"/>
                <a:ea typeface="ＭＳ Ｐゴシック" panose="020B0600070205080204" pitchFamily="50" charset="-128"/>
              </a:rPr>
              <a:t>CM</a:t>
            </a:r>
            <a:r>
              <a:rPr kumimoji="1" lang="ja-JP" altLang="en-US" sz="2000" dirty="0" smtClean="0">
                <a:latin typeface="ＭＳ Ｐゴシック" panose="020B0600070205080204" pitchFamily="50" charset="-128"/>
                <a:ea typeface="ＭＳ Ｐゴシック" panose="020B0600070205080204" pitchFamily="50" charset="-128"/>
              </a:rPr>
              <a:t>・・　「</a:t>
            </a:r>
            <a:r>
              <a:rPr kumimoji="1" lang="ja-JP" altLang="en-US" sz="2000" dirty="0" smtClean="0">
                <a:latin typeface="ＭＳ Ｐゴシック" panose="020B0600070205080204" pitchFamily="50" charset="-128"/>
                <a:ea typeface="ＭＳ Ｐゴシック" panose="020B0600070205080204" pitchFamily="50" charset="-128"/>
              </a:rPr>
              <a:t>ご利用は計画的に」って、やつだ。</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574273" y="1414800"/>
            <a:ext cx="7601896" cy="1744036"/>
          </a:xfrm>
          <a:prstGeom prst="wedgeRoundRectCallout">
            <a:avLst>
              <a:gd name="adj1" fmla="val 56451"/>
              <a:gd name="adj2" fmla="val 52210"/>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クレジットは“</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便利”なサービスですので、ついつい安易に利用して</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しまい、その結果信用を失って利用できなくなるという、本末転倒な事態になりかねません。</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便利”なサービスは、タダでは</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使えないのです。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角丸四角形吹き出し 8"/>
          <p:cNvSpPr/>
          <p:nvPr/>
        </p:nvSpPr>
        <p:spPr>
          <a:xfrm>
            <a:off x="2574273" y="5410595"/>
            <a:ext cx="7601896" cy="642582"/>
          </a:xfrm>
          <a:prstGeom prst="wedgeRoundRectCallout">
            <a:avLst>
              <a:gd name="adj1" fmla="val 54860"/>
              <a:gd name="adj2" fmla="val -54810"/>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その</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CM</a:t>
            </a:r>
            <a:r>
              <a:rPr kumimoji="1" lang="ja-JP" altLang="en-US" sz="200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若い人は誰も知りませんよ（笑）</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910736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クレジットの分類</a:t>
            </a:r>
            <a:endParaRPr kumimoji="1" lang="ja-JP" dirty="0">
              <a:latin typeface="Meiryo UI" panose="020B0604030504040204" pitchFamily="50" charset="-128"/>
              <a:cs typeface="Meiryo UI"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64549228"/>
              </p:ext>
            </p:extLst>
          </p:nvPr>
        </p:nvGraphicFramePr>
        <p:xfrm>
          <a:off x="878828" y="1570681"/>
          <a:ext cx="7319806" cy="4560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図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78350" y="2956965"/>
            <a:ext cx="3174603" cy="3174603"/>
          </a:xfrm>
          <a:prstGeom prst="rect">
            <a:avLst/>
          </a:prstGeom>
        </p:spPr>
      </p:pic>
      <p:grpSp>
        <p:nvGrpSpPr>
          <p:cNvPr id="10" name="グループ化 9"/>
          <p:cNvGrpSpPr/>
          <p:nvPr/>
        </p:nvGrpSpPr>
        <p:grpSpPr>
          <a:xfrm>
            <a:off x="3545110" y="1570681"/>
            <a:ext cx="1548145" cy="1786987"/>
            <a:chOff x="3545110" y="1570681"/>
            <a:chExt cx="1548145" cy="1786987"/>
          </a:xfrm>
        </p:grpSpPr>
        <p:sp>
          <p:nvSpPr>
            <p:cNvPr id="6" name="右矢印 5"/>
            <p:cNvSpPr/>
            <p:nvPr/>
          </p:nvSpPr>
          <p:spPr>
            <a:xfrm>
              <a:off x="3545110" y="1570681"/>
              <a:ext cx="1548143" cy="669956"/>
            </a:xfrm>
            <a:prstGeom prst="right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屈折矢印 7"/>
            <p:cNvSpPr/>
            <p:nvPr/>
          </p:nvSpPr>
          <p:spPr>
            <a:xfrm rot="5400000">
              <a:off x="3777073" y="2041487"/>
              <a:ext cx="1452009" cy="1180354"/>
            </a:xfrm>
            <a:prstGeom prst="bentUp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フッター プレースホルダー 10"/>
          <p:cNvSpPr>
            <a:spLocks noGrp="1"/>
          </p:cNvSpPr>
          <p:nvPr>
            <p:ph type="ftr" sz="quarter" idx="11"/>
          </p:nvPr>
        </p:nvSpPr>
        <p:spPr/>
        <p:txBody>
          <a:bodyPr/>
          <a:lstStyle/>
          <a:p>
            <a:r>
              <a:rPr lang="en-US" altLang="ja-JP" smtClean="0"/>
              <a:t>© Copyright Pasotsu 2016</a:t>
            </a:r>
            <a:endParaRPr lang="en-US" altLang="ja-JP" dirty="0" smtClean="0"/>
          </a:p>
        </p:txBody>
      </p:sp>
      <p:sp>
        <p:nvSpPr>
          <p:cNvPr id="12" name="スライド番号プレースホルダー 11"/>
          <p:cNvSpPr>
            <a:spLocks noGrp="1"/>
          </p:cNvSpPr>
          <p:nvPr>
            <p:ph type="sldNum" sz="quarter" idx="12"/>
          </p:nvPr>
        </p:nvSpPr>
        <p:spPr/>
        <p:txBody>
          <a:bodyPr/>
          <a:lstStyle/>
          <a:p>
            <a:fld id="{E31375A4-56A4-47D6-9801-1991572033F7}" type="slidenum">
              <a:rPr lang="en-US" altLang="ja-JP" smtClean="0"/>
              <a:pPr/>
              <a:t>3</a:t>
            </a:fld>
            <a:endParaRPr lang="en-US" altLang="en-US" dirty="0"/>
          </a:p>
        </p:txBody>
      </p:sp>
      <p:sp>
        <p:nvSpPr>
          <p:cNvPr id="9" name="角丸四角形吹き出し 8"/>
          <p:cNvSpPr/>
          <p:nvPr/>
        </p:nvSpPr>
        <p:spPr>
          <a:xfrm>
            <a:off x="1911883" y="3851125"/>
            <a:ext cx="7066467" cy="2173999"/>
          </a:xfrm>
          <a:prstGeom prst="wedgeRoundRectCallout">
            <a:avLst>
              <a:gd name="adj1" fmla="val 61247"/>
              <a:gd name="adj2" fmla="val 2999"/>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先ずクレジットは、販売と金融に分けることが出来ます。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販売は、商品を購入する際に販売店への支払をクレジット会社に立替えてもらいます。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金融は、クレジット会社からお金を借ります。</a:t>
            </a:r>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47601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吹き出し 8"/>
          <p:cNvSpPr/>
          <p:nvPr/>
        </p:nvSpPr>
        <p:spPr>
          <a:xfrm>
            <a:off x="7106972" y="1570681"/>
            <a:ext cx="3811507" cy="3381565"/>
          </a:xfrm>
          <a:prstGeom prst="wedgeRoundRectCallout">
            <a:avLst>
              <a:gd name="adj1" fmla="val 52908"/>
              <a:gd name="adj2" fmla="val 24560"/>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販売、融資ともに</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利用するたびに個別に契約を行うタイプと</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包括的に契約を行い与信枠内（限度額内）であれば自由に利用できるタイプに分けることが出来ます。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クレジットの分類</a:t>
            </a:r>
            <a:endParaRPr kumimoji="1" lang="ja-JP" dirty="0">
              <a:latin typeface="Meiryo UI" panose="020B0604030504040204" pitchFamily="50" charset="-128"/>
              <a:cs typeface="Meiryo UI"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63269981"/>
              </p:ext>
            </p:extLst>
          </p:nvPr>
        </p:nvGraphicFramePr>
        <p:xfrm>
          <a:off x="878828" y="1570681"/>
          <a:ext cx="7319806" cy="4560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図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14215" y="2956966"/>
            <a:ext cx="3174603" cy="3174603"/>
          </a:xfrm>
          <a:prstGeom prst="rect">
            <a:avLst/>
          </a:prstGeom>
        </p:spPr>
      </p:pic>
      <p:grpSp>
        <p:nvGrpSpPr>
          <p:cNvPr id="3" name="グループ化 2"/>
          <p:cNvGrpSpPr/>
          <p:nvPr/>
        </p:nvGrpSpPr>
        <p:grpSpPr>
          <a:xfrm>
            <a:off x="1761684" y="1570681"/>
            <a:ext cx="1548144" cy="3957232"/>
            <a:chOff x="1761684" y="1570681"/>
            <a:chExt cx="1548144" cy="3957232"/>
          </a:xfrm>
        </p:grpSpPr>
        <p:sp>
          <p:nvSpPr>
            <p:cNvPr id="6" name="右矢印 5"/>
            <p:cNvSpPr/>
            <p:nvPr/>
          </p:nvSpPr>
          <p:spPr>
            <a:xfrm>
              <a:off x="1761685" y="1570681"/>
              <a:ext cx="1548143" cy="669956"/>
            </a:xfrm>
            <a:prstGeom prst="right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屈折矢印 7"/>
            <p:cNvSpPr/>
            <p:nvPr/>
          </p:nvSpPr>
          <p:spPr>
            <a:xfrm rot="5400000">
              <a:off x="1993646" y="1913180"/>
              <a:ext cx="1452009" cy="1180354"/>
            </a:xfrm>
            <a:prstGeom prst="bentUp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a:off x="1761684" y="3740926"/>
              <a:ext cx="1548143" cy="669956"/>
            </a:xfrm>
            <a:prstGeom prst="right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屈折矢印 10"/>
            <p:cNvSpPr/>
            <p:nvPr/>
          </p:nvSpPr>
          <p:spPr>
            <a:xfrm rot="5400000">
              <a:off x="1993645" y="4211732"/>
              <a:ext cx="1452009" cy="1180354"/>
            </a:xfrm>
            <a:prstGeom prst="bentUp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フッター プレースホルダー 6"/>
          <p:cNvSpPr>
            <a:spLocks noGrp="1"/>
          </p:cNvSpPr>
          <p:nvPr>
            <p:ph type="ftr" sz="quarter" idx="11"/>
          </p:nvPr>
        </p:nvSpPr>
        <p:spPr/>
        <p:txBody>
          <a:bodyPr/>
          <a:lstStyle/>
          <a:p>
            <a:r>
              <a:rPr lang="en-US" altLang="ja-JP" smtClean="0"/>
              <a:t>© Copyright Pasotsu 2016</a:t>
            </a:r>
            <a:endParaRPr lang="en-US" altLang="ja-JP" dirty="0" smtClean="0"/>
          </a:p>
        </p:txBody>
      </p:sp>
      <p:sp>
        <p:nvSpPr>
          <p:cNvPr id="12" name="スライド番号プレースホルダー 11"/>
          <p:cNvSpPr>
            <a:spLocks noGrp="1"/>
          </p:cNvSpPr>
          <p:nvPr>
            <p:ph type="sldNum" sz="quarter" idx="12"/>
          </p:nvPr>
        </p:nvSpPr>
        <p:spPr/>
        <p:txBody>
          <a:bodyPr/>
          <a:lstStyle/>
          <a:p>
            <a:fld id="{E31375A4-56A4-47D6-9801-1991572033F7}" type="slidenum">
              <a:rPr lang="en-US" altLang="ja-JP" smtClean="0"/>
              <a:pPr/>
              <a:t>4</a:t>
            </a:fld>
            <a:endParaRPr lang="en-US" altLang="en-US" dirty="0"/>
          </a:p>
        </p:txBody>
      </p:sp>
    </p:spTree>
    <p:extLst>
      <p:ext uri="{BB962C8B-B14F-4D97-AF65-F5344CB8AC3E}">
        <p14:creationId xmlns:p14="http://schemas.microsoft.com/office/powerpoint/2010/main" val="4178501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吹き出し 8"/>
          <p:cNvSpPr/>
          <p:nvPr/>
        </p:nvSpPr>
        <p:spPr>
          <a:xfrm>
            <a:off x="7602790" y="1570681"/>
            <a:ext cx="3587294" cy="3707489"/>
          </a:xfrm>
          <a:prstGeom prst="wedgeRoundRectCallout">
            <a:avLst>
              <a:gd name="adj1" fmla="val 56458"/>
              <a:gd name="adj2" fmla="val 23963"/>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販売の場合、通常の</a:t>
            </a:r>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3</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者間（消費者・販売店・クレジット会社）での契約の他に</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4</a:t>
            </a:r>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者間（消費者・販売店・クレジット会社・金融機関）での契約形態があります。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これを信用保証（提携ローン方式）と言います。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クレジットの分類</a:t>
            </a:r>
            <a:endParaRPr kumimoji="1" lang="ja-JP" dirty="0">
              <a:latin typeface="Meiryo UI" panose="020B0604030504040204" pitchFamily="50" charset="-128"/>
              <a:cs typeface="Meiryo UI"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806612556"/>
              </p:ext>
            </p:extLst>
          </p:nvPr>
        </p:nvGraphicFramePr>
        <p:xfrm>
          <a:off x="878828" y="1570681"/>
          <a:ext cx="7319806" cy="4560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図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86231" y="2956966"/>
            <a:ext cx="3174603" cy="3174603"/>
          </a:xfrm>
          <a:prstGeom prst="rect">
            <a:avLst/>
          </a:prstGeom>
        </p:spPr>
      </p:pic>
      <p:grpSp>
        <p:nvGrpSpPr>
          <p:cNvPr id="3" name="グループ化 2"/>
          <p:cNvGrpSpPr/>
          <p:nvPr/>
        </p:nvGrpSpPr>
        <p:grpSpPr>
          <a:xfrm>
            <a:off x="1945577" y="1589135"/>
            <a:ext cx="1548143" cy="3245239"/>
            <a:chOff x="1945577" y="1589135"/>
            <a:chExt cx="1548143" cy="3245239"/>
          </a:xfrm>
        </p:grpSpPr>
        <p:sp>
          <p:nvSpPr>
            <p:cNvPr id="6" name="右矢印 5"/>
            <p:cNvSpPr/>
            <p:nvPr/>
          </p:nvSpPr>
          <p:spPr>
            <a:xfrm>
              <a:off x="1945577" y="1589135"/>
              <a:ext cx="1548143" cy="669956"/>
            </a:xfrm>
            <a:prstGeom prst="right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屈折矢印 7"/>
            <p:cNvSpPr/>
            <p:nvPr/>
          </p:nvSpPr>
          <p:spPr>
            <a:xfrm rot="5400000">
              <a:off x="2177538" y="2220999"/>
              <a:ext cx="1452009" cy="1180354"/>
            </a:xfrm>
            <a:prstGeom prst="bentUp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屈折矢印 10"/>
            <p:cNvSpPr/>
            <p:nvPr/>
          </p:nvSpPr>
          <p:spPr>
            <a:xfrm rot="5400000">
              <a:off x="2177537" y="3518193"/>
              <a:ext cx="1452009" cy="1180354"/>
            </a:xfrm>
            <a:prstGeom prst="bentUpArrow">
              <a:avLst/>
            </a:prstGeom>
            <a:solidFill>
              <a:srgbClr val="6A65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フッター プレースホルダー 6"/>
          <p:cNvSpPr>
            <a:spLocks noGrp="1"/>
          </p:cNvSpPr>
          <p:nvPr>
            <p:ph type="ftr" sz="quarter" idx="11"/>
          </p:nvPr>
        </p:nvSpPr>
        <p:spPr/>
        <p:txBody>
          <a:bodyPr/>
          <a:lstStyle/>
          <a:p>
            <a:r>
              <a:rPr lang="en-US" altLang="ja-JP" smtClean="0"/>
              <a:t>© Copyright Pasotsu 2016</a:t>
            </a:r>
            <a:endParaRPr lang="en-US" altLang="ja-JP" dirty="0" smtClean="0"/>
          </a:p>
        </p:txBody>
      </p:sp>
      <p:sp>
        <p:nvSpPr>
          <p:cNvPr id="12" name="スライド番号プレースホルダー 11"/>
          <p:cNvSpPr>
            <a:spLocks noGrp="1"/>
          </p:cNvSpPr>
          <p:nvPr>
            <p:ph type="sldNum" sz="quarter" idx="12"/>
          </p:nvPr>
        </p:nvSpPr>
        <p:spPr/>
        <p:txBody>
          <a:bodyPr/>
          <a:lstStyle/>
          <a:p>
            <a:fld id="{E31375A4-56A4-47D6-9801-1991572033F7}" type="slidenum">
              <a:rPr lang="en-US" altLang="ja-JP" smtClean="0"/>
              <a:pPr/>
              <a:t>5</a:t>
            </a:fld>
            <a:endParaRPr lang="en-US" altLang="en-US" dirty="0"/>
          </a:p>
        </p:txBody>
      </p:sp>
    </p:spTree>
    <p:extLst>
      <p:ext uri="{BB962C8B-B14F-4D97-AF65-F5344CB8AC3E}">
        <p14:creationId xmlns:p14="http://schemas.microsoft.com/office/powerpoint/2010/main" val="237721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クレジットの分類</a:t>
            </a:r>
            <a:endParaRPr kumimoji="1" lang="ja-JP" dirty="0">
              <a:latin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sz="half" idx="1"/>
          </p:nvPr>
        </p:nvSpPr>
        <p:spPr>
          <a:xfrm>
            <a:off x="609601" y="1554854"/>
            <a:ext cx="5872680" cy="4574342"/>
          </a:xfrm>
        </p:spPr>
        <p:txBody>
          <a:bodyPr/>
          <a:lstStyle/>
          <a:p>
            <a:r>
              <a:rPr kumimoji="1" lang="ja-JP" altLang="en-US" dirty="0" smtClean="0">
                <a:latin typeface="Meiryo UI" panose="020B0604030504040204" pitchFamily="50" charset="-128"/>
                <a:cs typeface="Meiryo UI" panose="020B0604030504040204" pitchFamily="50" charset="-128"/>
              </a:rPr>
              <a:t>クレジットを</a:t>
            </a:r>
            <a:r>
              <a:rPr kumimoji="1" lang="en-US" altLang="ja-JP" dirty="0" smtClean="0">
                <a:latin typeface="Meiryo UI" panose="020B0604030504040204" pitchFamily="50" charset="-128"/>
                <a:cs typeface="Meiryo UI" panose="020B0604030504040204" pitchFamily="50" charset="-128"/>
              </a:rPr>
              <a:t>5</a:t>
            </a:r>
            <a:r>
              <a:rPr kumimoji="1" lang="ja-JP" altLang="en-US" dirty="0" err="1" smtClean="0">
                <a:latin typeface="Meiryo UI" panose="020B0604030504040204" pitchFamily="50" charset="-128"/>
                <a:cs typeface="Meiryo UI" panose="020B0604030504040204" pitchFamily="50" charset="-128"/>
              </a:rPr>
              <a:t>つに</a:t>
            </a:r>
            <a:r>
              <a:rPr kumimoji="1" lang="ja-JP" altLang="en-US" dirty="0" smtClean="0">
                <a:latin typeface="Meiryo UI" panose="020B0604030504040204" pitchFamily="50" charset="-128"/>
                <a:cs typeface="Meiryo UI" panose="020B0604030504040204" pitchFamily="50" charset="-128"/>
              </a:rPr>
              <a:t>分類できましたので、各クレジットがどう違うのか確認してみましょう</a:t>
            </a:r>
            <a:endParaRPr kumimoji="1" lang="en-US" altLang="ja-JP" dirty="0" smtClean="0">
              <a:latin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cs typeface="Meiryo UI" panose="020B0604030504040204" pitchFamily="50" charset="-128"/>
            </a:endParaRPr>
          </a:p>
          <a:p>
            <a:pPr lvl="1"/>
            <a:r>
              <a:rPr kumimoji="1" lang="ja-JP" altLang="en-US" dirty="0" smtClean="0">
                <a:latin typeface="Meiryo UI" panose="020B0604030504040204" pitchFamily="50" charset="-128"/>
                <a:cs typeface="Meiryo UI" panose="020B0604030504040204" pitchFamily="50" charset="-128"/>
              </a:rPr>
              <a:t>ショッピングクレジット</a:t>
            </a:r>
            <a:endParaRPr kumimoji="1" lang="en-US" altLang="ja-JP" dirty="0" smtClean="0">
              <a:latin typeface="Meiryo UI" panose="020B0604030504040204" pitchFamily="50" charset="-128"/>
              <a:cs typeface="Meiryo UI" panose="020B0604030504040204" pitchFamily="50" charset="-128"/>
            </a:endParaRPr>
          </a:p>
          <a:p>
            <a:pPr lvl="1"/>
            <a:r>
              <a:rPr kumimoji="1" lang="ja-JP" altLang="en-US" dirty="0" smtClean="0">
                <a:latin typeface="Meiryo UI" panose="020B0604030504040204" pitchFamily="50" charset="-128"/>
                <a:cs typeface="Meiryo UI" panose="020B0604030504040204" pitchFamily="50" charset="-128"/>
              </a:rPr>
              <a:t>カードショッピングクレジット</a:t>
            </a:r>
            <a:endParaRPr kumimoji="1" lang="en-US" altLang="ja-JP" dirty="0" smtClean="0">
              <a:latin typeface="Meiryo UI" panose="020B0604030504040204" pitchFamily="50" charset="-128"/>
              <a:cs typeface="Meiryo UI" panose="020B0604030504040204" pitchFamily="50" charset="-128"/>
            </a:endParaRPr>
          </a:p>
          <a:p>
            <a:pPr lvl="1"/>
            <a:r>
              <a:rPr kumimoji="1" lang="ja-JP" altLang="en-US" dirty="0" smtClean="0">
                <a:latin typeface="Meiryo UI" panose="020B0604030504040204" pitchFamily="50" charset="-128"/>
                <a:cs typeface="Meiryo UI" panose="020B0604030504040204" pitchFamily="50" charset="-128"/>
              </a:rPr>
              <a:t>信用保証（提携ローン方式）</a:t>
            </a:r>
            <a:endParaRPr kumimoji="1" lang="en-US" altLang="ja-JP" dirty="0" smtClean="0">
              <a:latin typeface="Meiryo UI" panose="020B0604030504040204" pitchFamily="50" charset="-128"/>
              <a:cs typeface="Meiryo UI" panose="020B0604030504040204" pitchFamily="50" charset="-128"/>
            </a:endParaRPr>
          </a:p>
          <a:p>
            <a:pPr lvl="1"/>
            <a:r>
              <a:rPr kumimoji="1" lang="ja-JP" altLang="en-US" dirty="0" smtClean="0">
                <a:latin typeface="Meiryo UI" panose="020B0604030504040204" pitchFamily="50" charset="-128"/>
                <a:cs typeface="Meiryo UI" panose="020B0604030504040204" pitchFamily="50" charset="-128"/>
              </a:rPr>
              <a:t>融資</a:t>
            </a:r>
            <a:endParaRPr kumimoji="1" lang="en-US" altLang="ja-JP" dirty="0" smtClean="0">
              <a:latin typeface="Meiryo UI" panose="020B0604030504040204" pitchFamily="50" charset="-128"/>
              <a:cs typeface="Meiryo UI" panose="020B0604030504040204" pitchFamily="50" charset="-128"/>
            </a:endParaRPr>
          </a:p>
          <a:p>
            <a:pPr lvl="1"/>
            <a:r>
              <a:rPr kumimoji="1" lang="ja-JP" altLang="en-US" dirty="0" smtClean="0">
                <a:latin typeface="Meiryo UI" panose="020B0604030504040204" pitchFamily="50" charset="-128"/>
                <a:cs typeface="Meiryo UI" panose="020B0604030504040204" pitchFamily="50" charset="-128"/>
              </a:rPr>
              <a:t>カードキャッシング</a:t>
            </a:r>
            <a:endParaRPr kumimoji="1" lang="en-US" altLang="ja-JP" dirty="0" smtClean="0">
              <a:latin typeface="Meiryo UI" panose="020B0604030504040204" pitchFamily="50" charset="-128"/>
              <a:cs typeface="Meiryo UI" panose="020B0604030504040204" pitchFamily="50" charset="-128"/>
            </a:endParaRPr>
          </a:p>
        </p:txBody>
      </p:sp>
      <p:sp>
        <p:nvSpPr>
          <p:cNvPr id="6" name="フッター プレースホルダー 5"/>
          <p:cNvSpPr>
            <a:spLocks noGrp="1"/>
          </p:cNvSpPr>
          <p:nvPr>
            <p:ph type="ftr" sz="quarter" idx="11"/>
          </p:nvPr>
        </p:nvSpPr>
        <p:spPr/>
        <p:txBody>
          <a:bodyPr/>
          <a:lstStyle/>
          <a:p>
            <a:r>
              <a:rPr lang="en-US" altLang="ja-JP" smtClean="0"/>
              <a:t>© Copyright Pasotsu 2016</a:t>
            </a:r>
            <a:endParaRPr lang="en-US" altLang="ja-JP" dirty="0" smtClean="0"/>
          </a:p>
        </p:txBody>
      </p:sp>
      <p:sp>
        <p:nvSpPr>
          <p:cNvPr id="7" name="スライド番号プレースホルダー 6"/>
          <p:cNvSpPr>
            <a:spLocks noGrp="1"/>
          </p:cNvSpPr>
          <p:nvPr>
            <p:ph type="sldNum" sz="quarter" idx="12"/>
          </p:nvPr>
        </p:nvSpPr>
        <p:spPr/>
        <p:txBody>
          <a:bodyPr/>
          <a:lstStyle/>
          <a:p>
            <a:fld id="{E31375A4-56A4-47D6-9801-1991572033F7}" type="slidenum">
              <a:rPr lang="en-US" altLang="ja-JP" smtClean="0"/>
              <a:t>6</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1397" y="2665563"/>
            <a:ext cx="3174603" cy="3174603"/>
          </a:xfrm>
          <a:prstGeom prst="rect">
            <a:avLst/>
          </a:prstGeom>
        </p:spPr>
      </p:pic>
      <p:sp>
        <p:nvSpPr>
          <p:cNvPr id="9" name="雲形吹き出し 8"/>
          <p:cNvSpPr/>
          <p:nvPr/>
        </p:nvSpPr>
        <p:spPr>
          <a:xfrm>
            <a:off x="8274867" y="1554854"/>
            <a:ext cx="2482106" cy="1315743"/>
          </a:xfrm>
          <a:prstGeom prst="cloudCallout">
            <a:avLst>
              <a:gd name="adj1" fmla="val 26855"/>
              <a:gd name="adj2" fmla="val 58371"/>
            </a:avLst>
          </a:prstGeom>
          <a:solidFill>
            <a:srgbClr val="7EADF2"/>
          </a:solidFill>
          <a:ln w="12700">
            <a:solidFill>
              <a:srgbClr val="4B36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どう違うの</a:t>
            </a:r>
            <a:endParaRPr kumimoji="1" lang="en-US" altLang="ja-JP" dirty="0" smtClean="0"/>
          </a:p>
          <a:p>
            <a:pPr algn="ctr"/>
            <a:r>
              <a:rPr kumimoji="1" lang="ja-JP" altLang="en-US" dirty="0" smtClean="0"/>
              <a:t>かな？</a:t>
            </a:r>
            <a:endParaRPr kumimoji="1" lang="ja-JP" altLang="en-US" dirty="0"/>
          </a:p>
        </p:txBody>
      </p:sp>
    </p:spTree>
    <p:extLst>
      <p:ext uri="{BB962C8B-B14F-4D97-AF65-F5344CB8AC3E}">
        <p14:creationId xmlns:p14="http://schemas.microsoft.com/office/powerpoint/2010/main" val="2475092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ショッピングクレジット</a:t>
            </a:r>
            <a:endParaRPr kumimoji="1" lang="ja-JP" dirty="0">
              <a:latin typeface="Meiryo UI" panose="020B0604030504040204" pitchFamily="50" charset="-128"/>
              <a:cs typeface="Meiryo UI" panose="020B0604030504040204" pitchFamily="50" charset="-128"/>
            </a:endParaRPr>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3608282052"/>
              </p:ext>
            </p:extLst>
          </p:nvPr>
        </p:nvGraphicFramePr>
        <p:xfrm>
          <a:off x="6240463" y="1554163"/>
          <a:ext cx="5345112"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5" name="スライド番号プレースホルダー 4"/>
          <p:cNvSpPr>
            <a:spLocks noGrp="1"/>
          </p:cNvSpPr>
          <p:nvPr>
            <p:ph type="sldNum" sz="quarter" idx="12"/>
          </p:nvPr>
        </p:nvSpPr>
        <p:spPr/>
        <p:txBody>
          <a:bodyPr/>
          <a:lstStyle/>
          <a:p>
            <a:fld id="{E31375A4-56A4-47D6-9801-1991572033F7}" type="slidenum">
              <a:rPr lang="en-US" altLang="ja-JP" smtClean="0"/>
              <a:pPr/>
              <a:t>7</a:t>
            </a:fld>
            <a:endParaRPr lang="en-US" altLang="en-US" dirty="0"/>
          </a:p>
        </p:txBody>
      </p:sp>
      <p:sp>
        <p:nvSpPr>
          <p:cNvPr id="7" name="コンテンツ プレースホルダー 6"/>
          <p:cNvSpPr>
            <a:spLocks noGrp="1"/>
          </p:cNvSpPr>
          <p:nvPr>
            <p:ph sz="half" idx="1"/>
          </p:nvPr>
        </p:nvSpPr>
        <p:spPr/>
        <p:txBody>
          <a:bodyPr/>
          <a:lstStyle/>
          <a:p>
            <a:r>
              <a:rPr kumimoji="1" lang="ja-JP" altLang="en-US" dirty="0" smtClean="0"/>
              <a:t>消費者が購入した商品等の代金を、クレジット会社が消費者に代わって販売会社に支払を行います</a:t>
            </a:r>
            <a:endParaRPr kumimoji="1" lang="en-US" altLang="ja-JP" dirty="0" smtClean="0"/>
          </a:p>
          <a:p>
            <a:r>
              <a:rPr kumimoji="1" lang="ja-JP" altLang="en-US" dirty="0" smtClean="0"/>
              <a:t>消費者はクレジット会社に代金を分割で支払います</a:t>
            </a:r>
            <a:endParaRPr kumimoji="1" lang="en-US" altLang="ja-JP" dirty="0" smtClean="0"/>
          </a:p>
          <a:p>
            <a:r>
              <a:rPr kumimoji="1" lang="ja-JP" altLang="en-US" dirty="0" smtClean="0"/>
              <a:t>消費者は商品を購入するごとに、個別にクレジット会社と立替払いの契約を結ぶ必要があります</a:t>
            </a:r>
            <a:endParaRPr kumimoji="1" lang="ja-JP" altLang="en-US" dirty="0"/>
          </a:p>
        </p:txBody>
      </p:sp>
      <p:sp>
        <p:nvSpPr>
          <p:cNvPr id="9" name="右矢印吹き出し 8"/>
          <p:cNvSpPr/>
          <p:nvPr/>
        </p:nvSpPr>
        <p:spPr>
          <a:xfrm rot="17930817">
            <a:off x="6881560" y="3419018"/>
            <a:ext cx="2300449" cy="470780"/>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5. </a:t>
            </a:r>
            <a:r>
              <a:rPr kumimoji="1" lang="ja-JP" altLang="en-US" sz="1600" dirty="0" smtClean="0">
                <a:solidFill>
                  <a:schemeClr val="tx2"/>
                </a:solidFill>
              </a:rPr>
              <a:t>商品等の引渡し</a:t>
            </a:r>
            <a:endParaRPr kumimoji="1" lang="ja-JP" altLang="en-US" sz="1600" dirty="0">
              <a:solidFill>
                <a:schemeClr val="tx2"/>
              </a:solidFill>
            </a:endParaRPr>
          </a:p>
        </p:txBody>
      </p:sp>
      <p:sp>
        <p:nvSpPr>
          <p:cNvPr id="10" name="左矢印吹き出し 9"/>
          <p:cNvSpPr/>
          <p:nvPr/>
        </p:nvSpPr>
        <p:spPr>
          <a:xfrm rot="17947639">
            <a:off x="5874011" y="3389911"/>
            <a:ext cx="2742873" cy="406891"/>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1. </a:t>
            </a:r>
            <a:r>
              <a:rPr kumimoji="1" lang="ja-JP" altLang="en-US" sz="1600" dirty="0" smtClean="0">
                <a:solidFill>
                  <a:schemeClr val="tx2"/>
                </a:solidFill>
              </a:rPr>
              <a:t>商品等の購入申込み</a:t>
            </a:r>
            <a:endParaRPr kumimoji="1" lang="ja-JP" altLang="en-US" sz="1600" dirty="0">
              <a:solidFill>
                <a:schemeClr val="tx2"/>
              </a:solidFill>
            </a:endParaRPr>
          </a:p>
        </p:txBody>
      </p:sp>
      <p:sp>
        <p:nvSpPr>
          <p:cNvPr id="11" name="フローチャート: 端子 10"/>
          <p:cNvSpPr/>
          <p:nvPr/>
        </p:nvSpPr>
        <p:spPr>
          <a:xfrm>
            <a:off x="6240556" y="2393981"/>
            <a:ext cx="1358294"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売買契約</a:t>
            </a:r>
            <a:endParaRPr kumimoji="1" lang="ja-JP" altLang="en-US" dirty="0"/>
          </a:p>
        </p:txBody>
      </p:sp>
      <p:sp>
        <p:nvSpPr>
          <p:cNvPr id="12" name="右矢印吹き出し 11"/>
          <p:cNvSpPr/>
          <p:nvPr/>
        </p:nvSpPr>
        <p:spPr>
          <a:xfrm rot="3553452">
            <a:off x="8686453" y="3517159"/>
            <a:ext cx="2300449" cy="470780"/>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7. </a:t>
            </a:r>
            <a:r>
              <a:rPr kumimoji="1" lang="ja-JP" altLang="en-US" sz="1600" dirty="0" smtClean="0">
                <a:solidFill>
                  <a:schemeClr val="tx2"/>
                </a:solidFill>
              </a:rPr>
              <a:t>代金の支払い</a:t>
            </a:r>
            <a:endParaRPr kumimoji="1" lang="ja-JP" altLang="en-US" sz="1600" dirty="0">
              <a:solidFill>
                <a:schemeClr val="tx2"/>
              </a:solidFill>
            </a:endParaRPr>
          </a:p>
        </p:txBody>
      </p:sp>
      <p:sp>
        <p:nvSpPr>
          <p:cNvPr id="13" name="左矢印吹き出し 12"/>
          <p:cNvSpPr/>
          <p:nvPr/>
        </p:nvSpPr>
        <p:spPr>
          <a:xfrm rot="3518840">
            <a:off x="9212676" y="3305564"/>
            <a:ext cx="2742873" cy="406891"/>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3. </a:t>
            </a:r>
            <a:r>
              <a:rPr kumimoji="1" lang="ja-JP" altLang="en-US" sz="1600" dirty="0" smtClean="0">
                <a:solidFill>
                  <a:schemeClr val="tx2"/>
                </a:solidFill>
              </a:rPr>
              <a:t>審査（信用調査）</a:t>
            </a:r>
            <a:endParaRPr kumimoji="1" lang="ja-JP" altLang="en-US" sz="1600" dirty="0">
              <a:solidFill>
                <a:schemeClr val="tx2"/>
              </a:solidFill>
            </a:endParaRPr>
          </a:p>
        </p:txBody>
      </p:sp>
      <p:sp>
        <p:nvSpPr>
          <p:cNvPr id="14" name="フローチャート: 端子 13"/>
          <p:cNvSpPr/>
          <p:nvPr/>
        </p:nvSpPr>
        <p:spPr>
          <a:xfrm>
            <a:off x="10105345" y="2393981"/>
            <a:ext cx="1471850"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立替払契約</a:t>
            </a:r>
            <a:endParaRPr kumimoji="1" lang="ja-JP" altLang="en-US" dirty="0"/>
          </a:p>
        </p:txBody>
      </p:sp>
      <p:sp>
        <p:nvSpPr>
          <p:cNvPr id="15" name="左矢印吹き出し 14"/>
          <p:cNvSpPr/>
          <p:nvPr/>
        </p:nvSpPr>
        <p:spPr>
          <a:xfrm>
            <a:off x="7911139" y="5113164"/>
            <a:ext cx="1763553" cy="406891"/>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4. </a:t>
            </a:r>
            <a:r>
              <a:rPr kumimoji="1" lang="ja-JP" altLang="en-US" sz="1600" dirty="0" smtClean="0">
                <a:solidFill>
                  <a:schemeClr val="tx2"/>
                </a:solidFill>
              </a:rPr>
              <a:t>販売承認</a:t>
            </a:r>
            <a:endParaRPr kumimoji="1" lang="ja-JP" altLang="en-US" sz="1600" dirty="0">
              <a:solidFill>
                <a:schemeClr val="tx2"/>
              </a:solidFill>
            </a:endParaRPr>
          </a:p>
        </p:txBody>
      </p:sp>
      <p:sp>
        <p:nvSpPr>
          <p:cNvPr id="16" name="右矢印吹き出し 15"/>
          <p:cNvSpPr/>
          <p:nvPr/>
        </p:nvSpPr>
        <p:spPr>
          <a:xfrm>
            <a:off x="8015498" y="4591106"/>
            <a:ext cx="1805584" cy="41232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2. </a:t>
            </a:r>
            <a:r>
              <a:rPr kumimoji="1" lang="ja-JP" altLang="en-US" sz="1600" dirty="0" smtClean="0">
                <a:solidFill>
                  <a:schemeClr val="tx2"/>
                </a:solidFill>
              </a:rPr>
              <a:t>審査</a:t>
            </a:r>
            <a:r>
              <a:rPr kumimoji="1" lang="ja-JP" altLang="en-US" sz="1600" dirty="0">
                <a:solidFill>
                  <a:schemeClr val="tx2"/>
                </a:solidFill>
              </a:rPr>
              <a:t>依頼</a:t>
            </a:r>
          </a:p>
        </p:txBody>
      </p:sp>
      <p:sp>
        <p:nvSpPr>
          <p:cNvPr id="17" name="左矢印吹き出し 16"/>
          <p:cNvSpPr/>
          <p:nvPr/>
        </p:nvSpPr>
        <p:spPr>
          <a:xfrm>
            <a:off x="7955418" y="5642606"/>
            <a:ext cx="1763553" cy="406891"/>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6. </a:t>
            </a:r>
            <a:r>
              <a:rPr kumimoji="1" lang="ja-JP" altLang="en-US" sz="1600" dirty="0" smtClean="0">
                <a:solidFill>
                  <a:schemeClr val="tx2"/>
                </a:solidFill>
              </a:rPr>
              <a:t>代金一括払</a:t>
            </a:r>
            <a:endParaRPr kumimoji="1" lang="ja-JP" altLang="en-US" sz="1600" dirty="0">
              <a:solidFill>
                <a:schemeClr val="tx2"/>
              </a:solidFill>
            </a:endParaRPr>
          </a:p>
        </p:txBody>
      </p:sp>
      <p:sp>
        <p:nvSpPr>
          <p:cNvPr id="18" name="フローチャート: 端子 17"/>
          <p:cNvSpPr/>
          <p:nvPr/>
        </p:nvSpPr>
        <p:spPr>
          <a:xfrm>
            <a:off x="8175496" y="4145743"/>
            <a:ext cx="1471850"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加盟店契約</a:t>
            </a:r>
            <a:endParaRPr kumimoji="1" lang="ja-JP" altLang="en-US" dirty="0"/>
          </a:p>
        </p:txBody>
      </p:sp>
    </p:spTree>
    <p:extLst>
      <p:ext uri="{BB962C8B-B14F-4D97-AF65-F5344CB8AC3E}">
        <p14:creationId xmlns:p14="http://schemas.microsoft.com/office/powerpoint/2010/main" val="27615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ショッピングクレジット</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4" name="スライド番号プレースホルダー 3"/>
          <p:cNvSpPr>
            <a:spLocks noGrp="1"/>
          </p:cNvSpPr>
          <p:nvPr>
            <p:ph type="sldNum" sz="quarter" idx="12"/>
          </p:nvPr>
        </p:nvSpPr>
        <p:spPr/>
        <p:txBody>
          <a:bodyPr/>
          <a:lstStyle/>
          <a:p>
            <a:fld id="{E31375A4-56A4-47D6-9801-1991572033F7}" type="slidenum">
              <a:rPr lang="en-US" altLang="ja-JP" smtClean="0"/>
              <a:t>8</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980" y="1414800"/>
            <a:ext cx="3174603" cy="3174603"/>
          </a:xfrm>
          <a:prstGeom prst="rect">
            <a:avLst/>
          </a:prstGeom>
        </p:spPr>
      </p:pic>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4857" y="3070225"/>
            <a:ext cx="3174603" cy="3174603"/>
          </a:xfrm>
          <a:prstGeom prst="rect">
            <a:avLst/>
          </a:prstGeom>
        </p:spPr>
      </p:pic>
      <p:sp>
        <p:nvSpPr>
          <p:cNvPr id="7" name="角丸四角形吹き出し 6"/>
          <p:cNvSpPr/>
          <p:nvPr/>
        </p:nvSpPr>
        <p:spPr>
          <a:xfrm>
            <a:off x="1723252" y="1386582"/>
            <a:ext cx="6442974" cy="567909"/>
          </a:xfrm>
          <a:prstGeom prst="wedgeRoundRectCallout">
            <a:avLst>
              <a:gd name="adj1" fmla="val -56157"/>
              <a:gd name="adj2" fmla="val 47713"/>
              <a:gd name="adj3" fmla="val 1666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rPr>
              <a:t>ショッピングクレジットは、どんなときに利用するのかな？</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角丸四角形吹き出し 7"/>
          <p:cNvSpPr/>
          <p:nvPr/>
        </p:nvSpPr>
        <p:spPr>
          <a:xfrm>
            <a:off x="2428623" y="2106581"/>
            <a:ext cx="7656937" cy="3968293"/>
          </a:xfrm>
          <a:prstGeom prst="wedgeRoundRectCallout">
            <a:avLst>
              <a:gd name="adj1" fmla="val 56716"/>
              <a:gd name="adj2" fmla="val -4928"/>
              <a:gd name="adj3" fmla="val 16667"/>
            </a:avLst>
          </a:prstGeom>
          <a:solidFill>
            <a:srgbClr val="7EA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現金の一括払いで購入するにはちょっと高いし、クレジットカードも持っていないといった場合に</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商品を分割払いで購入する為に、クレジット会社と契約し割賦（分割払い）で購入するときに利用します。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勿論、クレジットを利用しないで、お金を貯めてから購入するという方法もあります。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20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2000" dirty="0" smtClean="0">
                <a:latin typeface="ＭＳ Ｐゴシック" panose="020B0600070205080204" pitchFamily="50" charset="-128"/>
                <a:ea typeface="ＭＳ Ｐゴシック" panose="020B0600070205080204" pitchFamily="50" charset="-128"/>
                <a:cs typeface="Meiryo UI" panose="020B0604030504040204" pitchFamily="50" charset="-128"/>
              </a:rPr>
              <a:t>購入するのに必要となる手数料と、お金を貯めるのに必要な期間と費用を天秤に掛けて、どちらにするか判断するのが良いと思います。</a:t>
            </a:r>
            <a:endParaRPr kumimoji="1" lang="en-US" altLang="ja-JP" sz="2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4017043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eiryo UI" panose="020B0604030504040204" pitchFamily="50" charset="-128"/>
                <a:cs typeface="Meiryo UI" panose="020B0604030504040204" pitchFamily="50" charset="-128"/>
              </a:rPr>
              <a:t>カードショッピングクレジット</a:t>
            </a:r>
            <a:endParaRPr kumimoji="1" lang="ja-JP" dirty="0">
              <a:latin typeface="Meiryo UI" panose="020B0604030504040204" pitchFamily="50" charset="-128"/>
              <a:cs typeface="Meiryo UI" panose="020B0604030504040204" pitchFamily="50" charset="-128"/>
            </a:endParaRPr>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1840776025"/>
              </p:ext>
            </p:extLst>
          </p:nvPr>
        </p:nvGraphicFramePr>
        <p:xfrm>
          <a:off x="6240463" y="1554163"/>
          <a:ext cx="5345112" cy="4575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フッター プレースホルダー 2"/>
          <p:cNvSpPr>
            <a:spLocks noGrp="1"/>
          </p:cNvSpPr>
          <p:nvPr>
            <p:ph type="ftr" sz="quarter" idx="11"/>
          </p:nvPr>
        </p:nvSpPr>
        <p:spPr/>
        <p:txBody>
          <a:bodyPr/>
          <a:lstStyle/>
          <a:p>
            <a:r>
              <a:rPr lang="en-US" altLang="ja-JP" smtClean="0"/>
              <a:t>© Copyright Pasotsu 2016</a:t>
            </a:r>
            <a:endParaRPr lang="en-US" altLang="ja-JP" dirty="0" smtClean="0"/>
          </a:p>
        </p:txBody>
      </p:sp>
      <p:sp>
        <p:nvSpPr>
          <p:cNvPr id="5" name="スライド番号プレースホルダー 4"/>
          <p:cNvSpPr>
            <a:spLocks noGrp="1"/>
          </p:cNvSpPr>
          <p:nvPr>
            <p:ph type="sldNum" sz="quarter" idx="12"/>
          </p:nvPr>
        </p:nvSpPr>
        <p:spPr/>
        <p:txBody>
          <a:bodyPr/>
          <a:lstStyle/>
          <a:p>
            <a:fld id="{E31375A4-56A4-47D6-9801-1991572033F7}" type="slidenum">
              <a:rPr lang="en-US" altLang="ja-JP" smtClean="0"/>
              <a:pPr/>
              <a:t>9</a:t>
            </a:fld>
            <a:endParaRPr lang="en-US" altLang="en-US" dirty="0"/>
          </a:p>
        </p:txBody>
      </p:sp>
      <p:sp>
        <p:nvSpPr>
          <p:cNvPr id="7" name="コンテンツ プレースホルダー 6"/>
          <p:cNvSpPr>
            <a:spLocks noGrp="1"/>
          </p:cNvSpPr>
          <p:nvPr>
            <p:ph sz="half" idx="1"/>
          </p:nvPr>
        </p:nvSpPr>
        <p:spPr/>
        <p:txBody>
          <a:bodyPr/>
          <a:lstStyle/>
          <a:p>
            <a:r>
              <a:rPr kumimoji="1" lang="ja-JP" altLang="en-US" dirty="0" smtClean="0"/>
              <a:t>消費者が購入した商品等の代金を、クレジット会社が消費者に代わって販売会社に支払を行います</a:t>
            </a:r>
            <a:endParaRPr kumimoji="1" lang="en-US" altLang="ja-JP" dirty="0" smtClean="0"/>
          </a:p>
          <a:p>
            <a:r>
              <a:rPr kumimoji="1" lang="ja-JP" altLang="en-US" dirty="0" smtClean="0"/>
              <a:t>消費者はクレジット会社に代金を分割で支払います</a:t>
            </a:r>
            <a:endParaRPr kumimoji="1" lang="en-US" altLang="ja-JP" dirty="0" smtClean="0"/>
          </a:p>
          <a:p>
            <a:r>
              <a:rPr kumimoji="1" lang="ja-JP" altLang="en-US" dirty="0" smtClean="0"/>
              <a:t>消費者はクレジット会社と包括的にカード契約を結んでいるので、与信枠内（限度額内）であれば繰り返し利用できます</a:t>
            </a:r>
            <a:endParaRPr kumimoji="1" lang="ja-JP" altLang="en-US" dirty="0"/>
          </a:p>
        </p:txBody>
      </p:sp>
      <p:sp>
        <p:nvSpPr>
          <p:cNvPr id="9" name="右矢印吹き出し 8"/>
          <p:cNvSpPr/>
          <p:nvPr/>
        </p:nvSpPr>
        <p:spPr>
          <a:xfrm rot="17930817">
            <a:off x="6881560" y="3419018"/>
            <a:ext cx="2300449" cy="470780"/>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7. </a:t>
            </a:r>
            <a:r>
              <a:rPr kumimoji="1" lang="ja-JP" altLang="en-US" sz="1600" dirty="0" smtClean="0">
                <a:solidFill>
                  <a:schemeClr val="tx2"/>
                </a:solidFill>
              </a:rPr>
              <a:t>商品等の引渡し</a:t>
            </a:r>
            <a:endParaRPr kumimoji="1" lang="ja-JP" altLang="en-US" sz="1600" dirty="0">
              <a:solidFill>
                <a:schemeClr val="tx2"/>
              </a:solidFill>
            </a:endParaRPr>
          </a:p>
        </p:txBody>
      </p:sp>
      <p:sp>
        <p:nvSpPr>
          <p:cNvPr id="10" name="左矢印吹き出し 9"/>
          <p:cNvSpPr/>
          <p:nvPr/>
        </p:nvSpPr>
        <p:spPr>
          <a:xfrm rot="17947639">
            <a:off x="5874011" y="3389911"/>
            <a:ext cx="2742873" cy="406891"/>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4. </a:t>
            </a:r>
            <a:r>
              <a:rPr kumimoji="1" lang="ja-JP" altLang="en-US" sz="1600" dirty="0" smtClean="0">
                <a:solidFill>
                  <a:schemeClr val="tx2"/>
                </a:solidFill>
              </a:rPr>
              <a:t>商品等の購入申込み</a:t>
            </a:r>
            <a:endParaRPr kumimoji="1" lang="ja-JP" altLang="en-US" sz="1600" dirty="0">
              <a:solidFill>
                <a:schemeClr val="tx2"/>
              </a:solidFill>
            </a:endParaRPr>
          </a:p>
        </p:txBody>
      </p:sp>
      <p:sp>
        <p:nvSpPr>
          <p:cNvPr id="11" name="フローチャート: 端子 10"/>
          <p:cNvSpPr/>
          <p:nvPr/>
        </p:nvSpPr>
        <p:spPr>
          <a:xfrm>
            <a:off x="6240556" y="2393981"/>
            <a:ext cx="1358294"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売買契約</a:t>
            </a:r>
            <a:endParaRPr kumimoji="1" lang="ja-JP" altLang="en-US" dirty="0"/>
          </a:p>
        </p:txBody>
      </p:sp>
      <p:sp>
        <p:nvSpPr>
          <p:cNvPr id="12" name="右矢印吹き出し 11"/>
          <p:cNvSpPr/>
          <p:nvPr/>
        </p:nvSpPr>
        <p:spPr>
          <a:xfrm rot="3553452">
            <a:off x="8326704" y="3563129"/>
            <a:ext cx="2300449" cy="382598"/>
          </a:xfrm>
          <a:prstGeom prst="rightArrowCallout">
            <a:avLst>
              <a:gd name="adj1" fmla="val 25000"/>
              <a:gd name="adj2" fmla="val 42308"/>
              <a:gd name="adj3" fmla="val 48077"/>
              <a:gd name="adj4" fmla="val 8808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9. </a:t>
            </a:r>
            <a:r>
              <a:rPr kumimoji="1" lang="ja-JP" altLang="en-US" sz="1600" dirty="0" smtClean="0">
                <a:solidFill>
                  <a:schemeClr val="tx2"/>
                </a:solidFill>
              </a:rPr>
              <a:t>代金の支払い</a:t>
            </a:r>
            <a:endParaRPr kumimoji="1" lang="ja-JP" altLang="en-US" sz="1600" dirty="0">
              <a:solidFill>
                <a:schemeClr val="tx2"/>
              </a:solidFill>
            </a:endParaRPr>
          </a:p>
        </p:txBody>
      </p:sp>
      <p:sp>
        <p:nvSpPr>
          <p:cNvPr id="13" name="左矢印吹き出し 12"/>
          <p:cNvSpPr/>
          <p:nvPr/>
        </p:nvSpPr>
        <p:spPr>
          <a:xfrm rot="3518840">
            <a:off x="8968526" y="3351774"/>
            <a:ext cx="2742873" cy="356006"/>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2. </a:t>
            </a:r>
            <a:r>
              <a:rPr kumimoji="1" lang="ja-JP" altLang="en-US" sz="1600" dirty="0" smtClean="0">
                <a:solidFill>
                  <a:schemeClr val="tx2"/>
                </a:solidFill>
              </a:rPr>
              <a:t>審査（信用調査）</a:t>
            </a:r>
            <a:endParaRPr kumimoji="1" lang="ja-JP" altLang="en-US" sz="1600" dirty="0">
              <a:solidFill>
                <a:schemeClr val="tx2"/>
              </a:solidFill>
            </a:endParaRPr>
          </a:p>
        </p:txBody>
      </p:sp>
      <p:sp>
        <p:nvSpPr>
          <p:cNvPr id="15" name="左矢印吹き出し 14"/>
          <p:cNvSpPr/>
          <p:nvPr/>
        </p:nvSpPr>
        <p:spPr>
          <a:xfrm>
            <a:off x="7911139" y="5113164"/>
            <a:ext cx="1763553" cy="406891"/>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6. </a:t>
            </a:r>
            <a:r>
              <a:rPr kumimoji="1" lang="ja-JP" altLang="en-US" sz="1600" dirty="0" smtClean="0">
                <a:solidFill>
                  <a:schemeClr val="tx2"/>
                </a:solidFill>
              </a:rPr>
              <a:t>販売承認</a:t>
            </a:r>
            <a:endParaRPr kumimoji="1" lang="ja-JP" altLang="en-US" sz="1600" dirty="0">
              <a:solidFill>
                <a:schemeClr val="tx2"/>
              </a:solidFill>
            </a:endParaRPr>
          </a:p>
        </p:txBody>
      </p:sp>
      <p:sp>
        <p:nvSpPr>
          <p:cNvPr id="16" name="右矢印吹き出し 15"/>
          <p:cNvSpPr/>
          <p:nvPr/>
        </p:nvSpPr>
        <p:spPr>
          <a:xfrm>
            <a:off x="8015498" y="4591106"/>
            <a:ext cx="1805584" cy="412320"/>
          </a:xfrm>
          <a:prstGeom prst="rightArrowCallout">
            <a:avLst>
              <a:gd name="adj1" fmla="val 25000"/>
              <a:gd name="adj2" fmla="val 42308"/>
              <a:gd name="adj3" fmla="val 50000"/>
              <a:gd name="adj4" fmla="val 8295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5. </a:t>
            </a:r>
            <a:r>
              <a:rPr kumimoji="1" lang="ja-JP" altLang="en-US" sz="1600" dirty="0" smtClean="0">
                <a:solidFill>
                  <a:schemeClr val="tx2"/>
                </a:solidFill>
              </a:rPr>
              <a:t>与信照会</a:t>
            </a:r>
            <a:endParaRPr kumimoji="1" lang="ja-JP" altLang="en-US" sz="1600" dirty="0">
              <a:solidFill>
                <a:schemeClr val="tx2"/>
              </a:solidFill>
            </a:endParaRPr>
          </a:p>
        </p:txBody>
      </p:sp>
      <p:sp>
        <p:nvSpPr>
          <p:cNvPr id="17" name="左矢印吹き出し 16"/>
          <p:cNvSpPr/>
          <p:nvPr/>
        </p:nvSpPr>
        <p:spPr>
          <a:xfrm>
            <a:off x="7955418" y="5642606"/>
            <a:ext cx="1763553" cy="406891"/>
          </a:xfrm>
          <a:prstGeom prst="leftArrowCallout">
            <a:avLst>
              <a:gd name="adj1" fmla="val 34328"/>
              <a:gd name="adj2" fmla="val 50000"/>
              <a:gd name="adj3" fmla="val 54268"/>
              <a:gd name="adj4" fmla="val 8228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8. </a:t>
            </a:r>
            <a:r>
              <a:rPr kumimoji="1" lang="ja-JP" altLang="en-US" sz="1600" dirty="0" smtClean="0">
                <a:solidFill>
                  <a:schemeClr val="tx2"/>
                </a:solidFill>
              </a:rPr>
              <a:t>代金一括払</a:t>
            </a:r>
            <a:endParaRPr kumimoji="1" lang="ja-JP" altLang="en-US" sz="1600" dirty="0">
              <a:solidFill>
                <a:schemeClr val="tx2"/>
              </a:solidFill>
            </a:endParaRPr>
          </a:p>
        </p:txBody>
      </p:sp>
      <p:sp>
        <p:nvSpPr>
          <p:cNvPr id="18" name="フローチャート: 端子 17"/>
          <p:cNvSpPr/>
          <p:nvPr/>
        </p:nvSpPr>
        <p:spPr>
          <a:xfrm>
            <a:off x="8048748" y="4172902"/>
            <a:ext cx="1471850" cy="393706"/>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加盟店契約</a:t>
            </a:r>
            <a:endParaRPr kumimoji="1" lang="ja-JP" altLang="en-US" dirty="0"/>
          </a:p>
        </p:txBody>
      </p:sp>
      <p:sp>
        <p:nvSpPr>
          <p:cNvPr id="19" name="フローチャート: 端子 18"/>
          <p:cNvSpPr/>
          <p:nvPr/>
        </p:nvSpPr>
        <p:spPr>
          <a:xfrm>
            <a:off x="9571217" y="1594328"/>
            <a:ext cx="2025789" cy="38851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カード会員契約</a:t>
            </a:r>
            <a:endParaRPr kumimoji="1" lang="ja-JP" altLang="en-US" dirty="0"/>
          </a:p>
        </p:txBody>
      </p:sp>
      <p:sp>
        <p:nvSpPr>
          <p:cNvPr id="20" name="右矢印吹き出し 19"/>
          <p:cNvSpPr/>
          <p:nvPr/>
        </p:nvSpPr>
        <p:spPr>
          <a:xfrm rot="3553452">
            <a:off x="9453527" y="3492985"/>
            <a:ext cx="2919972" cy="375908"/>
          </a:xfrm>
          <a:prstGeom prst="rightArrowCallout">
            <a:avLst>
              <a:gd name="adj1" fmla="val 25000"/>
              <a:gd name="adj2" fmla="val 42308"/>
              <a:gd name="adj3" fmla="val 48077"/>
              <a:gd name="adj4" fmla="val 9160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1. </a:t>
            </a:r>
            <a:r>
              <a:rPr kumimoji="1" lang="ja-JP" altLang="en-US" sz="1600" dirty="0" smtClean="0">
                <a:solidFill>
                  <a:schemeClr val="tx2"/>
                </a:solidFill>
              </a:rPr>
              <a:t>クレジットカード申込み</a:t>
            </a:r>
            <a:endParaRPr kumimoji="1" lang="ja-JP" altLang="en-US" sz="1600" dirty="0">
              <a:solidFill>
                <a:schemeClr val="tx2"/>
              </a:solidFill>
            </a:endParaRPr>
          </a:p>
        </p:txBody>
      </p:sp>
      <p:sp>
        <p:nvSpPr>
          <p:cNvPr id="21" name="左矢印吹き出し 20"/>
          <p:cNvSpPr/>
          <p:nvPr/>
        </p:nvSpPr>
        <p:spPr>
          <a:xfrm rot="3518840">
            <a:off x="8499099" y="3379036"/>
            <a:ext cx="2742873" cy="381948"/>
          </a:xfrm>
          <a:prstGeom prst="leftArrowCallout">
            <a:avLst>
              <a:gd name="adj1" fmla="val 29878"/>
              <a:gd name="adj2" fmla="val 50000"/>
              <a:gd name="adj3" fmla="val 54268"/>
              <a:gd name="adj4" fmla="val 9031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2"/>
                </a:solidFill>
              </a:rPr>
              <a:t>3. </a:t>
            </a:r>
            <a:r>
              <a:rPr kumimoji="1" lang="ja-JP" altLang="en-US" sz="1600" dirty="0" smtClean="0">
                <a:solidFill>
                  <a:schemeClr val="tx2"/>
                </a:solidFill>
              </a:rPr>
              <a:t>クレジットカード発行</a:t>
            </a:r>
            <a:endParaRPr kumimoji="1" lang="ja-JP" altLang="en-US" sz="1600" dirty="0">
              <a:solidFill>
                <a:schemeClr val="tx2"/>
              </a:solidFill>
            </a:endParaRPr>
          </a:p>
        </p:txBody>
      </p:sp>
      <p:sp>
        <p:nvSpPr>
          <p:cNvPr id="14" name="フローチャート: 端子 13"/>
          <p:cNvSpPr/>
          <p:nvPr/>
        </p:nvSpPr>
        <p:spPr>
          <a:xfrm>
            <a:off x="10075211" y="2005462"/>
            <a:ext cx="1471850" cy="388519"/>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立替払契約</a:t>
            </a:r>
            <a:endParaRPr kumimoji="1" lang="ja-JP" altLang="en-US" dirty="0"/>
          </a:p>
        </p:txBody>
      </p:sp>
    </p:spTree>
    <p:extLst>
      <p:ext uri="{BB962C8B-B14F-4D97-AF65-F5344CB8AC3E}">
        <p14:creationId xmlns:p14="http://schemas.microsoft.com/office/powerpoint/2010/main" val="427612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ひし形グリッドのプレゼンテーション (ワイド画面)</Template>
  <TotalTime>0</TotalTime>
  <Words>2706</Words>
  <Application>Microsoft Office PowerPoint</Application>
  <PresentationFormat>ワイド画面</PresentationFormat>
  <Paragraphs>347</Paragraphs>
  <Slides>26</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Meiryo UI</vt:lpstr>
      <vt:lpstr>ＭＳ Ｐゴシック</vt:lpstr>
      <vt:lpstr>ＭＳ ゴシック</vt:lpstr>
      <vt:lpstr>Arial</vt:lpstr>
      <vt:lpstr>Segoe UI Black</vt:lpstr>
      <vt:lpstr>Times New Roman</vt:lpstr>
      <vt:lpstr>Wingdings</vt:lpstr>
      <vt:lpstr>Diamond Grid 16x9</vt:lpstr>
      <vt:lpstr>クレジットってなあに？</vt:lpstr>
      <vt:lpstr>クレジットとは何でしょうか？</vt:lpstr>
      <vt:lpstr>クレジットの分類</vt:lpstr>
      <vt:lpstr>クレジットの分類</vt:lpstr>
      <vt:lpstr>クレジットの分類</vt:lpstr>
      <vt:lpstr>クレジットの分類</vt:lpstr>
      <vt:lpstr>ショッピングクレジット</vt:lpstr>
      <vt:lpstr>ショッピングクレジット</vt:lpstr>
      <vt:lpstr>カードショッピングクレジット</vt:lpstr>
      <vt:lpstr>カードショッピングクレジット</vt:lpstr>
      <vt:lpstr>カードショッピングクレジット</vt:lpstr>
      <vt:lpstr>カードショッピングクレジット</vt:lpstr>
      <vt:lpstr>カードショッピングクレジット</vt:lpstr>
      <vt:lpstr>カードショッピングクレジット</vt:lpstr>
      <vt:lpstr>カードショッピングクレジット</vt:lpstr>
      <vt:lpstr>カードショッピングクレジット</vt:lpstr>
      <vt:lpstr>カードショッピングクレジット</vt:lpstr>
      <vt:lpstr>信用保証（提携ローン方式）</vt:lpstr>
      <vt:lpstr>信用保証（提携ローン方式）</vt:lpstr>
      <vt:lpstr>融資</vt:lpstr>
      <vt:lpstr>融資</vt:lpstr>
      <vt:lpstr>カードキャッシング</vt:lpstr>
      <vt:lpstr>カードキャッシング</vt:lpstr>
      <vt:lpstr>カードキャッシング</vt:lpstr>
      <vt:lpstr>クレジットとは・・</vt:lpstr>
      <vt:lpstr>クレジットとは・・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2016-05-08T10:51:31Z</dcterms:created>
  <dcterms:modified xsi:type="dcterms:W3CDTF">2016-05-11T05:33:19Z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